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13"/>
  </p:notesMasterIdLst>
  <p:sldIdLst>
    <p:sldId id="348" r:id="rId4"/>
    <p:sldId id="347" r:id="rId5"/>
    <p:sldId id="335" r:id="rId6"/>
    <p:sldId id="300" r:id="rId7"/>
    <p:sldId id="329" r:id="rId8"/>
    <p:sldId id="307" r:id="rId9"/>
    <p:sldId id="326" r:id="rId10"/>
    <p:sldId id="299" r:id="rId11"/>
    <p:sldId id="3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3" autoAdjust="0"/>
    <p:restoredTop sz="96229" autoAdjust="0"/>
  </p:normalViewPr>
  <p:slideViewPr>
    <p:cSldViewPr snapToGrid="0" showGuides="1">
      <p:cViewPr varScale="1">
        <p:scale>
          <a:sx n="82" d="100"/>
          <a:sy n="82" d="100"/>
        </p:scale>
        <p:origin x="730" y="7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AFD256D4-F82D-4EF3-B6CC-925A98ECAAC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092000" y="0"/>
            <a:ext cx="8100000" cy="39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51A-181B-4B58-B35A-1F6224EB9AA9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0" y="3960000"/>
            <a:ext cx="4092000" cy="289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D408A2-3577-4E1F-94AC-4849DAE75D2E}"/>
              </a:ext>
            </a:extLst>
          </p:cNvPr>
          <p:cNvSpPr/>
          <p:nvPr userDrawn="1"/>
        </p:nvSpPr>
        <p:spPr>
          <a:xfrm>
            <a:off x="4200000" y="4050000"/>
            <a:ext cx="7992000" cy="28080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9092292-87E0-4858-8B39-52728BD57D98}"/>
              </a:ext>
            </a:extLst>
          </p:cNvPr>
          <p:cNvSpPr/>
          <p:nvPr userDrawn="1"/>
        </p:nvSpPr>
        <p:spPr>
          <a:xfrm>
            <a:off x="0" y="4171950"/>
            <a:ext cx="12192000" cy="26860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D3DA1FB-52C4-46D5-91CE-3853F58B3ECA}"/>
              </a:ext>
            </a:extLst>
          </p:cNvPr>
          <p:cNvSpPr/>
          <p:nvPr userDrawn="1"/>
        </p:nvSpPr>
        <p:spPr>
          <a:xfrm>
            <a:off x="2421288" y="4676968"/>
            <a:ext cx="7349423" cy="74446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E9AF5E5-FE2C-416F-B29F-BE8ED713E529}"/>
              </a:ext>
            </a:extLst>
          </p:cNvPr>
          <p:cNvGrpSpPr/>
          <p:nvPr userDrawn="1"/>
        </p:nvGrpSpPr>
        <p:grpSpPr>
          <a:xfrm>
            <a:off x="3034295" y="1729760"/>
            <a:ext cx="6123410" cy="3364399"/>
            <a:chOff x="-548507" y="477868"/>
            <a:chExt cx="11570449" cy="6357177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4CF1967-74D3-4EFC-9304-025B52BC3DB1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9744C3F-DFBE-4610-B864-E2841253D6BC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F0FE65A-9553-4614-A442-52E4264061D9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212B33C-794B-45AE-9B49-34572C446525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80C59A8-D563-45B8-855D-E41823698A5B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3567718-B579-4E38-AD1B-86D32109415A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580B793D-5D7B-4B89-BEFD-E003A51322CC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414E95EC-ED44-440F-8E26-3818DDAE2808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A4CA0AD-1566-473B-8F1E-77E7E3F8DBC4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C220D859-58CC-4256-BDBB-E193A48A58D1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7250DA7B-653C-4CE9-973A-087E69CB8A86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115FDE5-19A9-48F3-876D-311C0B438EFB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25B5BAD-2540-4484-BECC-E787794685B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842916" y="1917910"/>
            <a:ext cx="4506168" cy="2726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CCE0A750-FA98-45C9-B577-0C6C562010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B408DC1B-C5A5-43BF-975A-FFF5D20AE36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9480" y="1157591"/>
            <a:ext cx="10893040" cy="45428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7AE0E07-DF4A-4276-B8A2-27B7088BB9DA}"/>
              </a:ext>
            </a:extLst>
          </p:cNvPr>
          <p:cNvGrpSpPr/>
          <p:nvPr userDrawn="1"/>
        </p:nvGrpSpPr>
        <p:grpSpPr>
          <a:xfrm>
            <a:off x="772528" y="2049261"/>
            <a:ext cx="2249349" cy="3954238"/>
            <a:chOff x="4871870" y="1763729"/>
            <a:chExt cx="2448272" cy="430393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3E025662-C85A-4F11-BB5B-EA5566197FC7}"/>
                </a:ext>
              </a:extLst>
            </p:cNvPr>
            <p:cNvGrpSpPr/>
            <p:nvPr/>
          </p:nvGrpSpPr>
          <p:grpSpPr>
            <a:xfrm>
              <a:off x="4871870" y="1763729"/>
              <a:ext cx="2448272" cy="4303935"/>
              <a:chOff x="445712" y="1449040"/>
              <a:chExt cx="2113018" cy="3924176"/>
            </a:xfrm>
          </p:grpSpPr>
          <p:sp>
            <p:nvSpPr>
              <p:cNvPr id="5" name="Rounded Rectangle 4">
                <a:extLst>
                  <a:ext uri="{FF2B5EF4-FFF2-40B4-BE49-F238E27FC236}">
                    <a16:creationId xmlns:a16="http://schemas.microsoft.com/office/drawing/2014/main" id="{90ED9AB7-81F9-49D2-BFB4-1B37DBD63D1C}"/>
                  </a:ext>
                </a:extLst>
              </p:cNvPr>
              <p:cNvSpPr/>
              <p:nvPr userDrawn="1"/>
            </p:nvSpPr>
            <p:spPr>
              <a:xfrm>
                <a:off x="445712" y="1449040"/>
                <a:ext cx="2113018" cy="3924176"/>
              </a:xfrm>
              <a:prstGeom prst="roundRect">
                <a:avLst>
                  <a:gd name="adj" fmla="val 13580"/>
                </a:avLst>
              </a:prstGeom>
              <a:solidFill>
                <a:srgbClr val="262626"/>
              </a:solidFill>
              <a:ln w="88900">
                <a:noFill/>
              </a:ln>
              <a:effectLst/>
              <a:scene3d>
                <a:camera prst="perspectiveFront"/>
                <a:lightRig rig="threePt" dir="t"/>
              </a:scene3d>
              <a:sp3d prstMaterial="plastic">
                <a:bevelT w="127000" h="50800"/>
                <a:bevelB w="127000" h="254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A78BF8F-0B14-4FCA-85D6-933A53294403}"/>
                  </a:ext>
                </a:extLst>
              </p:cNvPr>
              <p:cNvSpPr/>
              <p:nvPr userDrawn="1"/>
            </p:nvSpPr>
            <p:spPr>
              <a:xfrm>
                <a:off x="1379920" y="1650572"/>
                <a:ext cx="216024" cy="34350"/>
              </a:xfrm>
              <a:prstGeom prst="rect">
                <a:avLst/>
              </a:prstGeom>
              <a:solidFill>
                <a:srgbClr val="B0B0B0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54DF4CF8-1943-48F6-86EA-8439D87D4B89}"/>
                  </a:ext>
                </a:extLst>
              </p:cNvPr>
              <p:cNvGrpSpPr/>
              <p:nvPr userDrawn="1"/>
            </p:nvGrpSpPr>
            <p:grpSpPr>
              <a:xfrm>
                <a:off x="1407705" y="5045834"/>
                <a:ext cx="211967" cy="211967"/>
                <a:chOff x="1549420" y="5712364"/>
                <a:chExt cx="312583" cy="312583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12752BEB-4EE5-4BB9-A69A-95C8265224F8}"/>
                    </a:ext>
                  </a:extLst>
                </p:cNvPr>
                <p:cNvSpPr/>
                <p:nvPr userDrawn="1"/>
              </p:nvSpPr>
              <p:spPr>
                <a:xfrm>
                  <a:off x="1549420" y="5712364"/>
                  <a:ext cx="312583" cy="31258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94000"/>
                        <a:lumOff val="6000"/>
                      </a:schemeClr>
                    </a:gs>
                    <a:gs pos="56000">
                      <a:schemeClr val="tx1">
                        <a:lumMod val="65000"/>
                        <a:lumOff val="35000"/>
                      </a:schemeClr>
                    </a:gs>
                    <a:gs pos="91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0">
                  <a:solidFill>
                    <a:srgbClr val="262626"/>
                  </a:solidFill>
                </a:ln>
                <a:scene3d>
                  <a:camera prst="perspectiveFront"/>
                  <a:lightRig rig="threePt" dir="t"/>
                </a:scene3d>
                <a:sp3d>
                  <a:bevelT w="63500" h="12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800"/>
                </a:p>
              </p:txBody>
            </p:sp>
            <p:sp>
              <p:nvSpPr>
                <p:cNvPr id="9" name="Rounded Rectangle 8">
                  <a:extLst>
                    <a:ext uri="{FF2B5EF4-FFF2-40B4-BE49-F238E27FC236}">
                      <a16:creationId xmlns:a16="http://schemas.microsoft.com/office/drawing/2014/main" id="{D6A4680F-4164-444E-AF8F-C4FF9520FB02}"/>
                    </a:ext>
                  </a:extLst>
                </p:cNvPr>
                <p:cNvSpPr/>
                <p:nvPr userDrawn="1"/>
              </p:nvSpPr>
              <p:spPr>
                <a:xfrm>
                  <a:off x="1634225" y="5796647"/>
                  <a:ext cx="142969" cy="144016"/>
                </a:xfrm>
                <a:prstGeom prst="roundRect">
                  <a:avLst/>
                </a:prstGeom>
                <a:solidFill>
                  <a:srgbClr val="737373"/>
                </a:solidFill>
                <a:ln w="6350">
                  <a:solidFill>
                    <a:srgbClr val="B0B0B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800"/>
                </a:p>
              </p:txBody>
            </p:sp>
          </p:grpSp>
        </p:grpSp>
        <p:sp>
          <p:nvSpPr>
            <p:cNvPr id="4" name="Picture Placeholder 2">
              <a:extLst>
                <a:ext uri="{FF2B5EF4-FFF2-40B4-BE49-F238E27FC236}">
                  <a16:creationId xmlns:a16="http://schemas.microsoft.com/office/drawing/2014/main" id="{FAFB655A-12C7-4193-943F-EBC8257329EF}"/>
                </a:ext>
              </a:extLst>
            </p:cNvPr>
            <p:cNvSpPr txBox="1">
              <a:spLocks/>
            </p:cNvSpPr>
            <p:nvPr/>
          </p:nvSpPr>
          <p:spPr>
            <a:xfrm>
              <a:off x="5051890" y="2223507"/>
              <a:ext cx="2088232" cy="33843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anchor="ctr"/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Arial" pitchFamily="34" charset="0"/>
                </a:defRPr>
              </a:lvl1pPr>
              <a:lvl2pPr marL="457223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46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69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91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114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337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56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783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/>
                <a:t>Your Picture Here</a:t>
              </a:r>
              <a:endParaRPr lang="ko-KR" altLang="en-US" dirty="0"/>
            </a:p>
          </p:txBody>
        </p:sp>
      </p:grpSp>
      <p:sp>
        <p:nvSpPr>
          <p:cNvPr id="10" name="그림 개체 틀 2">
            <a:extLst>
              <a:ext uri="{FF2B5EF4-FFF2-40B4-BE49-F238E27FC236}">
                <a16:creationId xmlns:a16="http://schemas.microsoft.com/office/drawing/2014/main" id="{CBDAF91B-5BFF-4FCA-A249-81D9C9C9356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591176" y="1"/>
            <a:ext cx="6605602" cy="6866390"/>
          </a:xfrm>
          <a:custGeom>
            <a:avLst/>
            <a:gdLst>
              <a:gd name="connsiteX0" fmla="*/ 0 w 4427984"/>
              <a:gd name="connsiteY0" fmla="*/ 0 h 6866389"/>
              <a:gd name="connsiteX1" fmla="*/ 4427984 w 4427984"/>
              <a:gd name="connsiteY1" fmla="*/ 0 h 6866389"/>
              <a:gd name="connsiteX2" fmla="*/ 4427984 w 4427984"/>
              <a:gd name="connsiteY2" fmla="*/ 6866389 h 6866389"/>
              <a:gd name="connsiteX3" fmla="*/ 0 w 4427984"/>
              <a:gd name="connsiteY3" fmla="*/ 6866389 h 6866389"/>
              <a:gd name="connsiteX4" fmla="*/ 0 w 4427984"/>
              <a:gd name="connsiteY4" fmla="*/ 0 h 6866389"/>
              <a:gd name="connsiteX0" fmla="*/ 595618 w 4427984"/>
              <a:gd name="connsiteY0" fmla="*/ 0 h 6883167"/>
              <a:gd name="connsiteX1" fmla="*/ 4427984 w 4427984"/>
              <a:gd name="connsiteY1" fmla="*/ 16778 h 6883167"/>
              <a:gd name="connsiteX2" fmla="*/ 4427984 w 4427984"/>
              <a:gd name="connsiteY2" fmla="*/ 6883167 h 6883167"/>
              <a:gd name="connsiteX3" fmla="*/ 0 w 4427984"/>
              <a:gd name="connsiteY3" fmla="*/ 6883167 h 6883167"/>
              <a:gd name="connsiteX4" fmla="*/ 595618 w 4427984"/>
              <a:gd name="connsiteY4" fmla="*/ 0 h 6883167"/>
              <a:gd name="connsiteX0" fmla="*/ 1258348 w 5090714"/>
              <a:gd name="connsiteY0" fmla="*/ 0 h 6883167"/>
              <a:gd name="connsiteX1" fmla="*/ 5090714 w 5090714"/>
              <a:gd name="connsiteY1" fmla="*/ 16778 h 6883167"/>
              <a:gd name="connsiteX2" fmla="*/ 5090714 w 5090714"/>
              <a:gd name="connsiteY2" fmla="*/ 6883167 h 6883167"/>
              <a:gd name="connsiteX3" fmla="*/ 0 w 5090714"/>
              <a:gd name="connsiteY3" fmla="*/ 6874779 h 6883167"/>
              <a:gd name="connsiteX4" fmla="*/ 1258348 w 5090714"/>
              <a:gd name="connsiteY4" fmla="*/ 0 h 6883167"/>
              <a:gd name="connsiteX0" fmla="*/ 1493240 w 5090714"/>
              <a:gd name="connsiteY0" fmla="*/ 0 h 6883167"/>
              <a:gd name="connsiteX1" fmla="*/ 5090714 w 5090714"/>
              <a:gd name="connsiteY1" fmla="*/ 16778 h 6883167"/>
              <a:gd name="connsiteX2" fmla="*/ 5090714 w 5090714"/>
              <a:gd name="connsiteY2" fmla="*/ 6883167 h 6883167"/>
              <a:gd name="connsiteX3" fmla="*/ 0 w 5090714"/>
              <a:gd name="connsiteY3" fmla="*/ 6874779 h 6883167"/>
              <a:gd name="connsiteX4" fmla="*/ 1493240 w 5090714"/>
              <a:gd name="connsiteY4" fmla="*/ 0 h 6883167"/>
              <a:gd name="connsiteX0" fmla="*/ 1459684 w 5090714"/>
              <a:gd name="connsiteY0" fmla="*/ 0 h 6866389"/>
              <a:gd name="connsiteX1" fmla="*/ 5090714 w 5090714"/>
              <a:gd name="connsiteY1" fmla="*/ 0 h 6866389"/>
              <a:gd name="connsiteX2" fmla="*/ 5090714 w 5090714"/>
              <a:gd name="connsiteY2" fmla="*/ 6866389 h 6866389"/>
              <a:gd name="connsiteX3" fmla="*/ 0 w 5090714"/>
              <a:gd name="connsiteY3" fmla="*/ 6858001 h 6866389"/>
              <a:gd name="connsiteX4" fmla="*/ 1459684 w 5090714"/>
              <a:gd name="connsiteY4" fmla="*/ 0 h 6866389"/>
              <a:gd name="connsiteX0" fmla="*/ 1711354 w 5090714"/>
              <a:gd name="connsiteY0" fmla="*/ 0 h 6874778"/>
              <a:gd name="connsiteX1" fmla="*/ 5090714 w 5090714"/>
              <a:gd name="connsiteY1" fmla="*/ 8389 h 6874778"/>
              <a:gd name="connsiteX2" fmla="*/ 5090714 w 5090714"/>
              <a:gd name="connsiteY2" fmla="*/ 6874778 h 6874778"/>
              <a:gd name="connsiteX3" fmla="*/ 0 w 5090714"/>
              <a:gd name="connsiteY3" fmla="*/ 6866390 h 6874778"/>
              <a:gd name="connsiteX4" fmla="*/ 1711354 w 5090714"/>
              <a:gd name="connsiteY4" fmla="*/ 0 h 6874778"/>
              <a:gd name="connsiteX0" fmla="*/ 1937857 w 5317217"/>
              <a:gd name="connsiteY0" fmla="*/ 0 h 6874779"/>
              <a:gd name="connsiteX1" fmla="*/ 5317217 w 5317217"/>
              <a:gd name="connsiteY1" fmla="*/ 8389 h 6874779"/>
              <a:gd name="connsiteX2" fmla="*/ 5317217 w 5317217"/>
              <a:gd name="connsiteY2" fmla="*/ 6874778 h 6874779"/>
              <a:gd name="connsiteX3" fmla="*/ 0 w 5317217"/>
              <a:gd name="connsiteY3" fmla="*/ 6874779 h 6874779"/>
              <a:gd name="connsiteX4" fmla="*/ 1937857 w 5317217"/>
              <a:gd name="connsiteY4" fmla="*/ 0 h 6874779"/>
              <a:gd name="connsiteX0" fmla="*/ 1280632 w 5317217"/>
              <a:gd name="connsiteY0" fmla="*/ 10661 h 6866390"/>
              <a:gd name="connsiteX1" fmla="*/ 5317217 w 5317217"/>
              <a:gd name="connsiteY1" fmla="*/ 0 h 6866390"/>
              <a:gd name="connsiteX2" fmla="*/ 5317217 w 5317217"/>
              <a:gd name="connsiteY2" fmla="*/ 6866389 h 6866390"/>
              <a:gd name="connsiteX3" fmla="*/ 0 w 5317217"/>
              <a:gd name="connsiteY3" fmla="*/ 6866390 h 6866390"/>
              <a:gd name="connsiteX4" fmla="*/ 1280632 w 5317217"/>
              <a:gd name="connsiteY4" fmla="*/ 10661 h 6866390"/>
              <a:gd name="connsiteX0" fmla="*/ 1280632 w 5317217"/>
              <a:gd name="connsiteY0" fmla="*/ 1136 h 6866390"/>
              <a:gd name="connsiteX1" fmla="*/ 5317217 w 5317217"/>
              <a:gd name="connsiteY1" fmla="*/ 0 h 6866390"/>
              <a:gd name="connsiteX2" fmla="*/ 5317217 w 5317217"/>
              <a:gd name="connsiteY2" fmla="*/ 6866389 h 6866390"/>
              <a:gd name="connsiteX3" fmla="*/ 0 w 5317217"/>
              <a:gd name="connsiteY3" fmla="*/ 6866390 h 6866390"/>
              <a:gd name="connsiteX4" fmla="*/ 1280632 w 5317217"/>
              <a:gd name="connsiteY4" fmla="*/ 1136 h 6866390"/>
              <a:gd name="connsiteX0" fmla="*/ 1413982 w 5450567"/>
              <a:gd name="connsiteY0" fmla="*/ 1136 h 6866390"/>
              <a:gd name="connsiteX1" fmla="*/ 5450567 w 5450567"/>
              <a:gd name="connsiteY1" fmla="*/ 0 h 6866390"/>
              <a:gd name="connsiteX2" fmla="*/ 5450567 w 5450567"/>
              <a:gd name="connsiteY2" fmla="*/ 6866389 h 6866390"/>
              <a:gd name="connsiteX3" fmla="*/ 0 w 5450567"/>
              <a:gd name="connsiteY3" fmla="*/ 6866390 h 6866390"/>
              <a:gd name="connsiteX4" fmla="*/ 1413982 w 5450567"/>
              <a:gd name="connsiteY4" fmla="*/ 1136 h 6866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0567" h="6866390">
                <a:moveTo>
                  <a:pt x="1413982" y="1136"/>
                </a:moveTo>
                <a:lnTo>
                  <a:pt x="5450567" y="0"/>
                </a:lnTo>
                <a:lnTo>
                  <a:pt x="5450567" y="6866389"/>
                </a:lnTo>
                <a:lnTo>
                  <a:pt x="0" y="6866390"/>
                </a:lnTo>
                <a:lnTo>
                  <a:pt x="1413982" y="113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69A17DCE-B109-492F-8B76-4858865D84A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79904" y="2395472"/>
            <a:ext cx="2004175" cy="31856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E0D544C1-6882-4889-A2B1-767B19C21F8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5019011" y="1801398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F6ADFBE5-6AF5-4BDC-9B74-7F2479CD9824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7489506" y="1801398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52BB1F6F-D8DE-47D7-9CD2-C4AE319F2985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9960000" y="1801398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F7896DEA-B3EA-48CD-A19D-ADF8F098B211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2548517" y="4003565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4D768B4-8255-4882-A9D3-FBA0B6843AF1}"/>
              </a:ext>
            </a:extLst>
          </p:cNvPr>
          <p:cNvSpPr>
            <a:spLocks noGrp="1"/>
          </p:cNvSpPr>
          <p:nvPr>
            <p:ph type="pic" idx="19" hasCustomPrompt="1"/>
          </p:nvPr>
        </p:nvSpPr>
        <p:spPr>
          <a:xfrm>
            <a:off x="5019011" y="4003565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39CB823-C40C-4C22-B135-22CDEBF6F1ED}"/>
              </a:ext>
            </a:extLst>
          </p:cNvPr>
          <p:cNvSpPr>
            <a:spLocks noGrp="1"/>
          </p:cNvSpPr>
          <p:nvPr>
            <p:ph type="pic" idx="20" hasCustomPrompt="1"/>
          </p:nvPr>
        </p:nvSpPr>
        <p:spPr>
          <a:xfrm>
            <a:off x="9960000" y="4003565"/>
            <a:ext cx="2232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0FA6B4D6-C724-4972-A679-BC454F0A917B}"/>
              </a:ext>
            </a:extLst>
          </p:cNvPr>
          <p:cNvSpPr/>
          <p:nvPr userDrawn="1"/>
        </p:nvSpPr>
        <p:spPr>
          <a:xfrm>
            <a:off x="7489505" y="4003565"/>
            <a:ext cx="2232000" cy="20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 dirty="0">
              <a:latin typeface="+mn-lt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292B7ABE-4BD6-4BD1-90B3-30C30C30069F}"/>
              </a:ext>
            </a:extLst>
          </p:cNvPr>
          <p:cNvSpPr/>
          <p:nvPr userDrawn="1"/>
        </p:nvSpPr>
        <p:spPr>
          <a:xfrm>
            <a:off x="1" y="1801398"/>
            <a:ext cx="4780516" cy="205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C2EE3A5D-F9A1-4D72-AE52-E605EB44F33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3" y="2"/>
            <a:ext cx="12191996" cy="6100760"/>
          </a:xfrm>
          <a:custGeom>
            <a:avLst/>
            <a:gdLst>
              <a:gd name="connsiteX0" fmla="*/ 0 w 12191996"/>
              <a:gd name="connsiteY0" fmla="*/ 0 h 6100760"/>
              <a:gd name="connsiteX1" fmla="*/ 12191996 w 12191996"/>
              <a:gd name="connsiteY1" fmla="*/ 0 h 6100760"/>
              <a:gd name="connsiteX2" fmla="*/ 12191996 w 12191996"/>
              <a:gd name="connsiteY2" fmla="*/ 9523 h 6100760"/>
              <a:gd name="connsiteX3" fmla="*/ 6100759 w 12191996"/>
              <a:gd name="connsiteY3" fmla="*/ 6100760 h 6100760"/>
              <a:gd name="connsiteX4" fmla="*/ 0 w 12191996"/>
              <a:gd name="connsiteY4" fmla="*/ 2 h 610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1996" h="6100760">
                <a:moveTo>
                  <a:pt x="0" y="0"/>
                </a:moveTo>
                <a:lnTo>
                  <a:pt x="12191996" y="0"/>
                </a:lnTo>
                <a:lnTo>
                  <a:pt x="12191996" y="9523"/>
                </a:lnTo>
                <a:lnTo>
                  <a:pt x="6100759" y="6100760"/>
                </a:lnTo>
                <a:lnTo>
                  <a:pt x="0" y="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29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A6969C-DE87-4004-8EED-9081811795E3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350A95-F781-4B4C-8D9F-55C0604E8A49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9" r:id="rId14"/>
    <p:sldLayoutId id="2147483688" r:id="rId15"/>
    <p:sldLayoutId id="2147483687" r:id="rId16"/>
    <p:sldLayoutId id="2147483671" r:id="rId17"/>
    <p:sldLayoutId id="2147483672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om.com/looms" TargetMode="External"/><Relationship Id="rId2" Type="http://schemas.openxmlformats.org/officeDocument/2006/relationships/hyperlink" Target="https://podcasters.spotify.com/pod/signup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eogebra.org/" TargetMode="External"/><Relationship Id="rId5" Type="http://schemas.openxmlformats.org/officeDocument/2006/relationships/hyperlink" Target="https://www.surendranath.org/" TargetMode="External"/><Relationship Id="rId4" Type="http://schemas.openxmlformats.org/officeDocument/2006/relationships/hyperlink" Target="https://phet.colorado.edu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0C455B2A-3D1B-4F98-ACA5-C72C064015F6}"/>
              </a:ext>
            </a:extLst>
          </p:cNvPr>
          <p:cNvGrpSpPr/>
          <p:nvPr/>
        </p:nvGrpSpPr>
        <p:grpSpPr>
          <a:xfrm>
            <a:off x="874325" y="1575293"/>
            <a:ext cx="10443349" cy="3930856"/>
            <a:chOff x="735335" y="1467265"/>
            <a:chExt cx="10443349" cy="3930856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CF5BDA4-10C7-46A6-AC30-523A3FC438AC}"/>
                </a:ext>
              </a:extLst>
            </p:cNvPr>
            <p:cNvSpPr txBox="1"/>
            <p:nvPr/>
          </p:nvSpPr>
          <p:spPr>
            <a:xfrm>
              <a:off x="735335" y="1467265"/>
              <a:ext cx="10443349" cy="175432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5400" b="1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Arial" pitchFamily="34" charset="0"/>
                </a:rPr>
                <a:t>Developing e-Content for Teaching Learning of Physics</a:t>
              </a:r>
              <a:endParaRPr lang="ko-KR" altLang="en-US" sz="5400" b="1" dirty="0">
                <a:solidFill>
                  <a:schemeClr val="accent1">
                    <a:lumMod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062103B-F514-4BE9-B5B2-C13878D2FE7C}"/>
                </a:ext>
              </a:extLst>
            </p:cNvPr>
            <p:cNvSpPr txBox="1"/>
            <p:nvPr/>
          </p:nvSpPr>
          <p:spPr>
            <a:xfrm>
              <a:off x="3014756" y="4320903"/>
              <a:ext cx="7119257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3200" b="1" dirty="0">
                  <a:solidFill>
                    <a:schemeClr val="accent1">
                      <a:lumMod val="50000"/>
                    </a:schemeClr>
                  </a:solidFill>
                  <a:cs typeface="Arial" pitchFamily="34" charset="0"/>
                </a:rPr>
                <a:t>Biju K</a:t>
              </a:r>
              <a:r>
                <a:rPr lang="en-US" altLang="ko-KR" sz="3200" dirty="0">
                  <a:solidFill>
                    <a:schemeClr val="accent1">
                      <a:lumMod val="50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2800" dirty="0">
                  <a:solidFill>
                    <a:schemeClr val="accent1">
                      <a:lumMod val="50000"/>
                    </a:schemeClr>
                  </a:solidFill>
                  <a:cs typeface="Arial" pitchFamily="34" charset="0"/>
                </a:rPr>
                <a:t>Ph.D.</a:t>
              </a:r>
              <a:endParaRPr lang="en-US" altLang="ko-KR" sz="3200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3200" dirty="0">
                  <a:solidFill>
                    <a:schemeClr val="accent1">
                      <a:lumMod val="50000"/>
                    </a:schemeClr>
                  </a:solidFill>
                  <a:cs typeface="Arial" pitchFamily="34" charset="0"/>
                </a:rPr>
                <a:t>Central University of Tamil Nadu</a:t>
              </a:r>
              <a:endParaRPr lang="ko-KR" altLang="en-US" sz="3200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376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A4BDA0-C270-4764-9C18-A593BCE2C965}"/>
              </a:ext>
            </a:extLst>
          </p:cNvPr>
          <p:cNvSpPr txBox="1"/>
          <p:nvPr/>
        </p:nvSpPr>
        <p:spPr>
          <a:xfrm>
            <a:off x="3055879" y="684959"/>
            <a:ext cx="6983482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D4A03DF-18B6-4177-837E-E3666CEB4BF2}"/>
              </a:ext>
            </a:extLst>
          </p:cNvPr>
          <p:cNvSpPr/>
          <p:nvPr/>
        </p:nvSpPr>
        <p:spPr>
          <a:xfrm>
            <a:off x="5416169" y="1740989"/>
            <a:ext cx="6201066" cy="583725"/>
          </a:xfrm>
          <a:custGeom>
            <a:avLst/>
            <a:gdLst>
              <a:gd name="connsiteX0" fmla="*/ 0 w 6201066"/>
              <a:gd name="connsiteY0" fmla="*/ 0 h 583725"/>
              <a:gd name="connsiteX1" fmla="*/ 6201066 w 6201066"/>
              <a:gd name="connsiteY1" fmla="*/ 0 h 583725"/>
              <a:gd name="connsiteX2" fmla="*/ 6201066 w 6201066"/>
              <a:gd name="connsiteY2" fmla="*/ 583725 h 583725"/>
              <a:gd name="connsiteX3" fmla="*/ 0 w 6201066"/>
              <a:gd name="connsiteY3" fmla="*/ 583725 h 58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01066" h="583725">
                <a:moveTo>
                  <a:pt x="0" y="0"/>
                </a:moveTo>
                <a:lnTo>
                  <a:pt x="6201066" y="0"/>
                </a:lnTo>
                <a:lnTo>
                  <a:pt x="6201066" y="583725"/>
                </a:lnTo>
                <a:lnTo>
                  <a:pt x="0" y="58372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CE8904-B54D-42BA-A751-DE903A371175}"/>
              </a:ext>
            </a:extLst>
          </p:cNvPr>
          <p:cNvSpPr/>
          <p:nvPr/>
        </p:nvSpPr>
        <p:spPr>
          <a:xfrm>
            <a:off x="5163914" y="1735308"/>
            <a:ext cx="259017" cy="592035"/>
          </a:xfrm>
          <a:custGeom>
            <a:avLst/>
            <a:gdLst/>
            <a:ahLst/>
            <a:cxnLst/>
            <a:rect l="l" t="t" r="r" b="b"/>
            <a:pathLst>
              <a:path w="215653" h="492919">
                <a:moveTo>
                  <a:pt x="139304" y="0"/>
                </a:moveTo>
                <a:lnTo>
                  <a:pt x="215653" y="0"/>
                </a:lnTo>
                <a:lnTo>
                  <a:pt x="215653" y="492919"/>
                </a:lnTo>
                <a:lnTo>
                  <a:pt x="121556" y="492919"/>
                </a:lnTo>
                <a:lnTo>
                  <a:pt x="121556" y="138299"/>
                </a:lnTo>
                <a:cubicBezTo>
                  <a:pt x="87177" y="170446"/>
                  <a:pt x="46658" y="194221"/>
                  <a:pt x="0" y="209625"/>
                </a:cubicBezTo>
                <a:lnTo>
                  <a:pt x="0" y="124235"/>
                </a:lnTo>
                <a:cubicBezTo>
                  <a:pt x="24557" y="116198"/>
                  <a:pt x="51235" y="100962"/>
                  <a:pt x="80033" y="78526"/>
                </a:cubicBezTo>
                <a:cubicBezTo>
                  <a:pt x="108831" y="56090"/>
                  <a:pt x="128588" y="29915"/>
                  <a:pt x="1393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D4ADD2-E3EF-42A7-8EC3-B1C2302F302A}"/>
              </a:ext>
            </a:extLst>
          </p:cNvPr>
          <p:cNvSpPr/>
          <p:nvPr/>
        </p:nvSpPr>
        <p:spPr>
          <a:xfrm>
            <a:off x="5439183" y="3673852"/>
            <a:ext cx="6178052" cy="583725"/>
          </a:xfrm>
          <a:custGeom>
            <a:avLst/>
            <a:gdLst>
              <a:gd name="connsiteX0" fmla="*/ 0 w 6178052"/>
              <a:gd name="connsiteY0" fmla="*/ 0 h 583725"/>
              <a:gd name="connsiteX1" fmla="*/ 6178052 w 6178052"/>
              <a:gd name="connsiteY1" fmla="*/ 0 h 583725"/>
              <a:gd name="connsiteX2" fmla="*/ 6178052 w 6178052"/>
              <a:gd name="connsiteY2" fmla="*/ 583725 h 583725"/>
              <a:gd name="connsiteX3" fmla="*/ 0 w 6178052"/>
              <a:gd name="connsiteY3" fmla="*/ 583725 h 58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78052" h="583725">
                <a:moveTo>
                  <a:pt x="0" y="0"/>
                </a:moveTo>
                <a:lnTo>
                  <a:pt x="6178052" y="0"/>
                </a:lnTo>
                <a:lnTo>
                  <a:pt x="6178052" y="583725"/>
                </a:lnTo>
                <a:lnTo>
                  <a:pt x="0" y="58372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9491A4E-F382-4BD4-82D3-4D1FE937318E}"/>
              </a:ext>
            </a:extLst>
          </p:cNvPr>
          <p:cNvSpPr/>
          <p:nvPr/>
        </p:nvSpPr>
        <p:spPr>
          <a:xfrm>
            <a:off x="5163914" y="3674311"/>
            <a:ext cx="391741" cy="602091"/>
          </a:xfrm>
          <a:custGeom>
            <a:avLst/>
            <a:gdLst/>
            <a:ahLst/>
            <a:cxnLst/>
            <a:rect l="l" t="t" r="r" b="b"/>
            <a:pathLst>
              <a:path w="326157" h="501291">
                <a:moveTo>
                  <a:pt x="158391" y="0"/>
                </a:moveTo>
                <a:cubicBezTo>
                  <a:pt x="204602" y="0"/>
                  <a:pt x="241660" y="14734"/>
                  <a:pt x="269565" y="44202"/>
                </a:cubicBezTo>
                <a:cubicBezTo>
                  <a:pt x="292559" y="68312"/>
                  <a:pt x="304056" y="95548"/>
                  <a:pt x="304056" y="125909"/>
                </a:cubicBezTo>
                <a:cubicBezTo>
                  <a:pt x="304056" y="168995"/>
                  <a:pt x="280504" y="203374"/>
                  <a:pt x="233400" y="229047"/>
                </a:cubicBezTo>
                <a:cubicBezTo>
                  <a:pt x="261528" y="235074"/>
                  <a:pt x="284020" y="248581"/>
                  <a:pt x="300875" y="269565"/>
                </a:cubicBezTo>
                <a:cubicBezTo>
                  <a:pt x="317730" y="290550"/>
                  <a:pt x="326157" y="315888"/>
                  <a:pt x="326157" y="345579"/>
                </a:cubicBezTo>
                <a:cubicBezTo>
                  <a:pt x="326157" y="388665"/>
                  <a:pt x="310418" y="425388"/>
                  <a:pt x="278941" y="455749"/>
                </a:cubicBezTo>
                <a:cubicBezTo>
                  <a:pt x="247464" y="486110"/>
                  <a:pt x="208285" y="501291"/>
                  <a:pt x="161404" y="501291"/>
                </a:cubicBezTo>
                <a:cubicBezTo>
                  <a:pt x="116979" y="501291"/>
                  <a:pt x="80144" y="488510"/>
                  <a:pt x="50899" y="462949"/>
                </a:cubicBezTo>
                <a:cubicBezTo>
                  <a:pt x="21655" y="437388"/>
                  <a:pt x="4688" y="403957"/>
                  <a:pt x="0" y="362657"/>
                </a:cubicBezTo>
                <a:lnTo>
                  <a:pt x="91083" y="351607"/>
                </a:lnTo>
                <a:cubicBezTo>
                  <a:pt x="93985" y="374824"/>
                  <a:pt x="101799" y="392572"/>
                  <a:pt x="114523" y="404850"/>
                </a:cubicBezTo>
                <a:cubicBezTo>
                  <a:pt x="127248" y="417128"/>
                  <a:pt x="142652" y="423268"/>
                  <a:pt x="160735" y="423268"/>
                </a:cubicBezTo>
                <a:cubicBezTo>
                  <a:pt x="180157" y="423268"/>
                  <a:pt x="196509" y="415901"/>
                  <a:pt x="209792" y="401167"/>
                </a:cubicBezTo>
                <a:cubicBezTo>
                  <a:pt x="223075" y="386433"/>
                  <a:pt x="229716" y="366564"/>
                  <a:pt x="229716" y="341561"/>
                </a:cubicBezTo>
                <a:cubicBezTo>
                  <a:pt x="229716" y="317897"/>
                  <a:pt x="223354" y="299145"/>
                  <a:pt x="210629" y="285304"/>
                </a:cubicBezTo>
                <a:cubicBezTo>
                  <a:pt x="197904" y="271463"/>
                  <a:pt x="182389" y="264542"/>
                  <a:pt x="164083" y="264542"/>
                </a:cubicBezTo>
                <a:cubicBezTo>
                  <a:pt x="152028" y="264542"/>
                  <a:pt x="137629" y="266886"/>
                  <a:pt x="120886" y="271575"/>
                </a:cubicBezTo>
                <a:lnTo>
                  <a:pt x="131267" y="194891"/>
                </a:lnTo>
                <a:cubicBezTo>
                  <a:pt x="156716" y="195561"/>
                  <a:pt x="176138" y="190035"/>
                  <a:pt x="189533" y="178315"/>
                </a:cubicBezTo>
                <a:cubicBezTo>
                  <a:pt x="202927" y="166595"/>
                  <a:pt x="209625" y="151024"/>
                  <a:pt x="209625" y="131602"/>
                </a:cubicBezTo>
                <a:cubicBezTo>
                  <a:pt x="209625" y="115082"/>
                  <a:pt x="204713" y="101910"/>
                  <a:pt x="194891" y="92088"/>
                </a:cubicBezTo>
                <a:cubicBezTo>
                  <a:pt x="185068" y="82265"/>
                  <a:pt x="172008" y="77354"/>
                  <a:pt x="155712" y="77354"/>
                </a:cubicBezTo>
                <a:cubicBezTo>
                  <a:pt x="139638" y="77354"/>
                  <a:pt x="125909" y="82935"/>
                  <a:pt x="114523" y="94097"/>
                </a:cubicBezTo>
                <a:cubicBezTo>
                  <a:pt x="103138" y="105259"/>
                  <a:pt x="96217" y="121556"/>
                  <a:pt x="93762" y="142987"/>
                </a:cubicBezTo>
                <a:lnTo>
                  <a:pt x="7032" y="128253"/>
                </a:lnTo>
                <a:cubicBezTo>
                  <a:pt x="13060" y="98562"/>
                  <a:pt x="22157" y="74842"/>
                  <a:pt x="34324" y="57095"/>
                </a:cubicBezTo>
                <a:cubicBezTo>
                  <a:pt x="46490" y="39347"/>
                  <a:pt x="63457" y="25394"/>
                  <a:pt x="85223" y="15237"/>
                </a:cubicBezTo>
                <a:cubicBezTo>
                  <a:pt x="106989" y="5079"/>
                  <a:pt x="131378" y="0"/>
                  <a:pt x="158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6BC163F-5FE8-4B5C-BC5E-120D39CF9AE5}"/>
              </a:ext>
            </a:extLst>
          </p:cNvPr>
          <p:cNvSpPr/>
          <p:nvPr/>
        </p:nvSpPr>
        <p:spPr>
          <a:xfrm>
            <a:off x="5480269" y="4661550"/>
            <a:ext cx="6136966" cy="583725"/>
          </a:xfrm>
          <a:custGeom>
            <a:avLst/>
            <a:gdLst>
              <a:gd name="connsiteX0" fmla="*/ 0 w 6136966"/>
              <a:gd name="connsiteY0" fmla="*/ 0 h 583725"/>
              <a:gd name="connsiteX1" fmla="*/ 6136966 w 6136966"/>
              <a:gd name="connsiteY1" fmla="*/ 0 h 583725"/>
              <a:gd name="connsiteX2" fmla="*/ 6136966 w 6136966"/>
              <a:gd name="connsiteY2" fmla="*/ 583725 h 583725"/>
              <a:gd name="connsiteX3" fmla="*/ 0 w 6136966"/>
              <a:gd name="connsiteY3" fmla="*/ 583725 h 58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36966" h="583725">
                <a:moveTo>
                  <a:pt x="0" y="0"/>
                </a:moveTo>
                <a:lnTo>
                  <a:pt x="6136966" y="0"/>
                </a:lnTo>
                <a:lnTo>
                  <a:pt x="6136966" y="583725"/>
                </a:lnTo>
                <a:lnTo>
                  <a:pt x="0" y="583725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7CEA61B6-CB63-4ABF-8BB7-CC4EAFA53905}"/>
              </a:ext>
            </a:extLst>
          </p:cNvPr>
          <p:cNvSpPr/>
          <p:nvPr/>
        </p:nvSpPr>
        <p:spPr>
          <a:xfrm>
            <a:off x="5163914" y="4653639"/>
            <a:ext cx="423916" cy="592035"/>
          </a:xfrm>
          <a:custGeom>
            <a:avLst/>
            <a:gdLst/>
            <a:ahLst/>
            <a:cxnLst/>
            <a:rect l="l" t="t" r="r" b="b"/>
            <a:pathLst>
              <a:path w="352946" h="492919">
                <a:moveTo>
                  <a:pt x="200919" y="143657"/>
                </a:moveTo>
                <a:lnTo>
                  <a:pt x="88069" y="311423"/>
                </a:lnTo>
                <a:lnTo>
                  <a:pt x="200919" y="311423"/>
                </a:lnTo>
                <a:close/>
                <a:moveTo>
                  <a:pt x="212974" y="0"/>
                </a:moveTo>
                <a:lnTo>
                  <a:pt x="292001" y="0"/>
                </a:lnTo>
                <a:lnTo>
                  <a:pt x="292001" y="311423"/>
                </a:lnTo>
                <a:lnTo>
                  <a:pt x="352946" y="311423"/>
                </a:lnTo>
                <a:lnTo>
                  <a:pt x="352946" y="394135"/>
                </a:lnTo>
                <a:lnTo>
                  <a:pt x="292001" y="394135"/>
                </a:lnTo>
                <a:lnTo>
                  <a:pt x="292001" y="492919"/>
                </a:lnTo>
                <a:lnTo>
                  <a:pt x="200919" y="492919"/>
                </a:lnTo>
                <a:lnTo>
                  <a:pt x="200919" y="394135"/>
                </a:lnTo>
                <a:lnTo>
                  <a:pt x="0" y="394135"/>
                </a:lnTo>
                <a:lnTo>
                  <a:pt x="0" y="3117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06D97AE-AB0C-42D7-9854-D2211348E202}"/>
              </a:ext>
            </a:extLst>
          </p:cNvPr>
          <p:cNvSpPr/>
          <p:nvPr/>
        </p:nvSpPr>
        <p:spPr>
          <a:xfrm>
            <a:off x="5258134" y="5622913"/>
            <a:ext cx="6359101" cy="583725"/>
          </a:xfrm>
          <a:custGeom>
            <a:avLst/>
            <a:gdLst>
              <a:gd name="connsiteX0" fmla="*/ 0 w 6359101"/>
              <a:gd name="connsiteY0" fmla="*/ 0 h 583725"/>
              <a:gd name="connsiteX1" fmla="*/ 308371 w 6359101"/>
              <a:gd name="connsiteY1" fmla="*/ 0 h 583725"/>
              <a:gd name="connsiteX2" fmla="*/ 308371 w 6359101"/>
              <a:gd name="connsiteY2" fmla="*/ 1 h 583725"/>
              <a:gd name="connsiteX3" fmla="*/ 6359101 w 6359101"/>
              <a:gd name="connsiteY3" fmla="*/ 1 h 583725"/>
              <a:gd name="connsiteX4" fmla="*/ 6359101 w 6359101"/>
              <a:gd name="connsiteY4" fmla="*/ 583725 h 583725"/>
              <a:gd name="connsiteX5" fmla="*/ 171396 w 6359101"/>
              <a:gd name="connsiteY5" fmla="*/ 583725 h 583725"/>
              <a:gd name="connsiteX6" fmla="*/ 171396 w 6359101"/>
              <a:gd name="connsiteY6" fmla="*/ 259433 h 583725"/>
              <a:gd name="connsiteX7" fmla="*/ 0 w 6359101"/>
              <a:gd name="connsiteY7" fmla="*/ 259433 h 58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59101" h="583725">
                <a:moveTo>
                  <a:pt x="0" y="0"/>
                </a:moveTo>
                <a:lnTo>
                  <a:pt x="308371" y="0"/>
                </a:lnTo>
                <a:lnTo>
                  <a:pt x="308371" y="1"/>
                </a:lnTo>
                <a:lnTo>
                  <a:pt x="6359101" y="1"/>
                </a:lnTo>
                <a:lnTo>
                  <a:pt x="6359101" y="583725"/>
                </a:lnTo>
                <a:lnTo>
                  <a:pt x="171396" y="583725"/>
                </a:lnTo>
                <a:cubicBezTo>
                  <a:pt x="241229" y="481977"/>
                  <a:pt x="253925" y="380227"/>
                  <a:pt x="171396" y="259433"/>
                </a:cubicBezTo>
                <a:lnTo>
                  <a:pt x="0" y="25943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3279DDC-3163-4678-8521-EC65BFDEC84E}"/>
              </a:ext>
            </a:extLst>
          </p:cNvPr>
          <p:cNvSpPr/>
          <p:nvPr/>
        </p:nvSpPr>
        <p:spPr>
          <a:xfrm>
            <a:off x="5163914" y="5624717"/>
            <a:ext cx="396567" cy="591633"/>
          </a:xfrm>
          <a:custGeom>
            <a:avLst/>
            <a:gdLst/>
            <a:ahLst/>
            <a:cxnLst/>
            <a:rect l="l" t="t" r="r" b="b"/>
            <a:pathLst>
              <a:path w="330175" h="492584">
                <a:moveTo>
                  <a:pt x="59606" y="0"/>
                </a:moveTo>
                <a:lnTo>
                  <a:pt x="308409" y="0"/>
                </a:lnTo>
                <a:lnTo>
                  <a:pt x="308409" y="88069"/>
                </a:lnTo>
                <a:lnTo>
                  <a:pt x="130932" y="88069"/>
                </a:lnTo>
                <a:lnTo>
                  <a:pt x="116198" y="171450"/>
                </a:lnTo>
                <a:cubicBezTo>
                  <a:pt x="137183" y="160958"/>
                  <a:pt x="158614" y="155711"/>
                  <a:pt x="180492" y="155711"/>
                </a:cubicBezTo>
                <a:cubicBezTo>
                  <a:pt x="222238" y="155711"/>
                  <a:pt x="257622" y="170892"/>
                  <a:pt x="286643" y="201253"/>
                </a:cubicBezTo>
                <a:cubicBezTo>
                  <a:pt x="315665" y="231614"/>
                  <a:pt x="330175" y="271016"/>
                  <a:pt x="330175" y="319460"/>
                </a:cubicBezTo>
                <a:cubicBezTo>
                  <a:pt x="330175" y="359866"/>
                  <a:pt x="318455" y="395920"/>
                  <a:pt x="295015" y="427620"/>
                </a:cubicBezTo>
                <a:cubicBezTo>
                  <a:pt x="263091" y="470929"/>
                  <a:pt x="218778" y="492584"/>
                  <a:pt x="162074" y="492584"/>
                </a:cubicBezTo>
                <a:cubicBezTo>
                  <a:pt x="116756" y="492584"/>
                  <a:pt x="79809" y="480417"/>
                  <a:pt x="51234" y="456084"/>
                </a:cubicBezTo>
                <a:cubicBezTo>
                  <a:pt x="22659" y="431750"/>
                  <a:pt x="5581" y="399045"/>
                  <a:pt x="0" y="357969"/>
                </a:cubicBezTo>
                <a:lnTo>
                  <a:pt x="93762" y="348258"/>
                </a:lnTo>
                <a:cubicBezTo>
                  <a:pt x="96441" y="369466"/>
                  <a:pt x="104366" y="386265"/>
                  <a:pt x="117537" y="398655"/>
                </a:cubicBezTo>
                <a:cubicBezTo>
                  <a:pt x="130709" y="411045"/>
                  <a:pt x="145889" y="417240"/>
                  <a:pt x="163079" y="417240"/>
                </a:cubicBezTo>
                <a:cubicBezTo>
                  <a:pt x="182724" y="417240"/>
                  <a:pt x="199356" y="409259"/>
                  <a:pt x="212973" y="393297"/>
                </a:cubicBezTo>
                <a:cubicBezTo>
                  <a:pt x="226591" y="377335"/>
                  <a:pt x="233400" y="353281"/>
                  <a:pt x="233400" y="321134"/>
                </a:cubicBezTo>
                <a:cubicBezTo>
                  <a:pt x="233400" y="290996"/>
                  <a:pt x="226647" y="268393"/>
                  <a:pt x="213141" y="253324"/>
                </a:cubicBezTo>
                <a:cubicBezTo>
                  <a:pt x="199635" y="238255"/>
                  <a:pt x="182054" y="230721"/>
                  <a:pt x="160400" y="230721"/>
                </a:cubicBezTo>
                <a:cubicBezTo>
                  <a:pt x="133387" y="230721"/>
                  <a:pt x="109166" y="242664"/>
                  <a:pt x="87734" y="266551"/>
                </a:cubicBezTo>
                <a:lnTo>
                  <a:pt x="11386" y="25550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726B2C2-1A59-4AC8-933B-4ECD88E406E5}"/>
              </a:ext>
            </a:extLst>
          </p:cNvPr>
          <p:cNvSpPr/>
          <p:nvPr/>
        </p:nvSpPr>
        <p:spPr>
          <a:xfrm>
            <a:off x="5201349" y="2711005"/>
            <a:ext cx="6415886" cy="583725"/>
          </a:xfrm>
          <a:custGeom>
            <a:avLst/>
            <a:gdLst>
              <a:gd name="connsiteX0" fmla="*/ 199305 w 6415886"/>
              <a:gd name="connsiteY0" fmla="*/ 0 h 583725"/>
              <a:gd name="connsiteX1" fmla="*/ 6415886 w 6415886"/>
              <a:gd name="connsiteY1" fmla="*/ 0 h 583725"/>
              <a:gd name="connsiteX2" fmla="*/ 6415886 w 6415886"/>
              <a:gd name="connsiteY2" fmla="*/ 583725 h 583725"/>
              <a:gd name="connsiteX3" fmla="*/ 398608 w 6415886"/>
              <a:gd name="connsiteY3" fmla="*/ 583725 h 583725"/>
              <a:gd name="connsiteX4" fmla="*/ 199305 w 6415886"/>
              <a:gd name="connsiteY4" fmla="*/ 583725 h 583725"/>
              <a:gd name="connsiteX5" fmla="*/ 0 w 6415886"/>
              <a:gd name="connsiteY5" fmla="*/ 583725 h 583725"/>
              <a:gd name="connsiteX6" fmla="*/ 271832 w 6415886"/>
              <a:gd name="connsiteY6" fmla="*/ 283741 h 583725"/>
              <a:gd name="connsiteX7" fmla="*/ 199305 w 6415886"/>
              <a:gd name="connsiteY7" fmla="*/ 0 h 58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15886" h="583725">
                <a:moveTo>
                  <a:pt x="199305" y="0"/>
                </a:moveTo>
                <a:lnTo>
                  <a:pt x="6415886" y="0"/>
                </a:lnTo>
                <a:lnTo>
                  <a:pt x="6415886" y="583725"/>
                </a:lnTo>
                <a:lnTo>
                  <a:pt x="398608" y="583725"/>
                </a:lnTo>
                <a:lnTo>
                  <a:pt x="199305" y="583725"/>
                </a:lnTo>
                <a:lnTo>
                  <a:pt x="0" y="583725"/>
                </a:lnTo>
                <a:cubicBezTo>
                  <a:pt x="90611" y="483731"/>
                  <a:pt x="77612" y="352653"/>
                  <a:pt x="271832" y="283741"/>
                </a:cubicBezTo>
                <a:cubicBezTo>
                  <a:pt x="458331" y="103683"/>
                  <a:pt x="199305" y="86809"/>
                  <a:pt x="199305" y="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9EEB7A3-AAEE-499F-B484-0C007F6ACA04}"/>
              </a:ext>
            </a:extLst>
          </p:cNvPr>
          <p:cNvSpPr/>
          <p:nvPr/>
        </p:nvSpPr>
        <p:spPr>
          <a:xfrm>
            <a:off x="5163914" y="2704580"/>
            <a:ext cx="396164" cy="592035"/>
          </a:xfrm>
          <a:custGeom>
            <a:avLst/>
            <a:gdLst/>
            <a:ahLst/>
            <a:cxnLst/>
            <a:rect l="l" t="t" r="r" b="b"/>
            <a:pathLst>
              <a:path w="329840" h="492919">
                <a:moveTo>
                  <a:pt x="174129" y="0"/>
                </a:moveTo>
                <a:cubicBezTo>
                  <a:pt x="222572" y="0"/>
                  <a:pt x="260635" y="13060"/>
                  <a:pt x="288317" y="39179"/>
                </a:cubicBezTo>
                <a:cubicBezTo>
                  <a:pt x="315999" y="65299"/>
                  <a:pt x="329840" y="97780"/>
                  <a:pt x="329840" y="136625"/>
                </a:cubicBezTo>
                <a:cubicBezTo>
                  <a:pt x="329840" y="158726"/>
                  <a:pt x="325878" y="179766"/>
                  <a:pt x="317952" y="199746"/>
                </a:cubicBezTo>
                <a:cubicBezTo>
                  <a:pt x="310027" y="219727"/>
                  <a:pt x="297470" y="240655"/>
                  <a:pt x="280280" y="262533"/>
                </a:cubicBezTo>
                <a:cubicBezTo>
                  <a:pt x="268895" y="277044"/>
                  <a:pt x="248357" y="297917"/>
                  <a:pt x="218665" y="325153"/>
                </a:cubicBezTo>
                <a:cubicBezTo>
                  <a:pt x="188974" y="352388"/>
                  <a:pt x="170166" y="370471"/>
                  <a:pt x="162241" y="379401"/>
                </a:cubicBezTo>
                <a:cubicBezTo>
                  <a:pt x="154316" y="388330"/>
                  <a:pt x="147898" y="397037"/>
                  <a:pt x="142986" y="405520"/>
                </a:cubicBezTo>
                <a:lnTo>
                  <a:pt x="329840" y="405520"/>
                </a:lnTo>
                <a:lnTo>
                  <a:pt x="329840" y="492919"/>
                </a:lnTo>
                <a:lnTo>
                  <a:pt x="0" y="492919"/>
                </a:lnTo>
                <a:cubicBezTo>
                  <a:pt x="3572" y="459879"/>
                  <a:pt x="14287" y="428570"/>
                  <a:pt x="32147" y="398990"/>
                </a:cubicBezTo>
                <a:cubicBezTo>
                  <a:pt x="50006" y="369410"/>
                  <a:pt x="85278" y="330176"/>
                  <a:pt x="137963" y="281286"/>
                </a:cubicBezTo>
                <a:cubicBezTo>
                  <a:pt x="180379" y="241772"/>
                  <a:pt x="206387" y="214983"/>
                  <a:pt x="215987" y="200918"/>
                </a:cubicBezTo>
                <a:cubicBezTo>
                  <a:pt x="228935" y="181496"/>
                  <a:pt x="235409" y="162297"/>
                  <a:pt x="235409" y="143322"/>
                </a:cubicBezTo>
                <a:cubicBezTo>
                  <a:pt x="235409" y="122337"/>
                  <a:pt x="229772" y="106208"/>
                  <a:pt x="218498" y="94934"/>
                </a:cubicBezTo>
                <a:cubicBezTo>
                  <a:pt x="207224" y="83660"/>
                  <a:pt x="191653" y="78024"/>
                  <a:pt x="171785" y="78024"/>
                </a:cubicBezTo>
                <a:cubicBezTo>
                  <a:pt x="152139" y="78024"/>
                  <a:pt x="136512" y="83939"/>
                  <a:pt x="124904" y="95771"/>
                </a:cubicBezTo>
                <a:cubicBezTo>
                  <a:pt x="113295" y="107603"/>
                  <a:pt x="106598" y="127248"/>
                  <a:pt x="104812" y="154707"/>
                </a:cubicBezTo>
                <a:lnTo>
                  <a:pt x="11050" y="145331"/>
                </a:lnTo>
                <a:cubicBezTo>
                  <a:pt x="16631" y="93539"/>
                  <a:pt x="34156" y="56369"/>
                  <a:pt x="63624" y="33822"/>
                </a:cubicBezTo>
                <a:cubicBezTo>
                  <a:pt x="93092" y="11274"/>
                  <a:pt x="129927" y="0"/>
                  <a:pt x="17412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9FC9C8-2888-418A-8ED3-795A3C61FF7C}"/>
              </a:ext>
            </a:extLst>
          </p:cNvPr>
          <p:cNvSpPr txBox="1"/>
          <p:nvPr/>
        </p:nvSpPr>
        <p:spPr bwMode="auto">
          <a:xfrm>
            <a:off x="5675186" y="1730168"/>
            <a:ext cx="4999837" cy="58477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Meaning of e-Content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E7C243D-8B52-49FA-B754-E45B42FE85B7}"/>
              </a:ext>
            </a:extLst>
          </p:cNvPr>
          <p:cNvSpPr txBox="1"/>
          <p:nvPr/>
        </p:nvSpPr>
        <p:spPr bwMode="auto">
          <a:xfrm>
            <a:off x="5675186" y="2666258"/>
            <a:ext cx="4999837" cy="58477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Types of e-Content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8D82FC-5D13-481C-A4B9-4E126E1A4FAB}"/>
              </a:ext>
            </a:extLst>
          </p:cNvPr>
          <p:cNvSpPr txBox="1"/>
          <p:nvPr/>
        </p:nvSpPr>
        <p:spPr bwMode="auto">
          <a:xfrm>
            <a:off x="5756279" y="3654308"/>
            <a:ext cx="4999837" cy="58477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Developing e-Content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8D6575-F0AE-47FF-94CD-8CF98F4E27A7}"/>
              </a:ext>
            </a:extLst>
          </p:cNvPr>
          <p:cNvSpPr txBox="1"/>
          <p:nvPr/>
        </p:nvSpPr>
        <p:spPr bwMode="auto">
          <a:xfrm>
            <a:off x="5830924" y="4657268"/>
            <a:ext cx="4999837" cy="58477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Web Tools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6DC54C4-EBCF-494D-B2C9-1DF3D190D837}"/>
              </a:ext>
            </a:extLst>
          </p:cNvPr>
          <p:cNvSpPr txBox="1"/>
          <p:nvPr/>
        </p:nvSpPr>
        <p:spPr bwMode="auto">
          <a:xfrm>
            <a:off x="5756279" y="5613201"/>
            <a:ext cx="4999837" cy="58477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Software Tools</a:t>
            </a:r>
            <a:endParaRPr lang="ko-KR" alt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2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DBB596D-449A-4648-B847-1B48574971E5}"/>
              </a:ext>
            </a:extLst>
          </p:cNvPr>
          <p:cNvSpPr txBox="1"/>
          <p:nvPr/>
        </p:nvSpPr>
        <p:spPr>
          <a:xfrm>
            <a:off x="6090425" y="3710877"/>
            <a:ext cx="525770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40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The content in electronic form</a:t>
            </a:r>
            <a:endParaRPr lang="ko-KR" altLang="en-US" sz="40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 Placeholder 27">
            <a:extLst>
              <a:ext uri="{FF2B5EF4-FFF2-40B4-BE49-F238E27FC236}">
                <a16:creationId xmlns:a16="http://schemas.microsoft.com/office/drawing/2014/main" id="{9439EA0F-6945-4F62-9C93-321B437899E5}"/>
              </a:ext>
            </a:extLst>
          </p:cNvPr>
          <p:cNvSpPr txBox="1">
            <a:spLocks/>
          </p:cNvSpPr>
          <p:nvPr/>
        </p:nvSpPr>
        <p:spPr>
          <a:xfrm>
            <a:off x="6090425" y="2389258"/>
            <a:ext cx="2950938" cy="432048"/>
          </a:xfrm>
          <a:prstGeom prst="rect">
            <a:avLst/>
          </a:prstGeom>
          <a:solidFill>
            <a:schemeClr val="accent1"/>
          </a:solidFill>
          <a:ln w="28575">
            <a:noFill/>
          </a:ln>
        </p:spPr>
        <p:txBody>
          <a:bodyPr lIns="91440" tIns="91440" anchor="ctr"/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4400" dirty="0"/>
              <a:t>e-Content</a:t>
            </a:r>
          </a:p>
        </p:txBody>
      </p:sp>
    </p:spTree>
    <p:extLst>
      <p:ext uri="{BB962C8B-B14F-4D97-AF65-F5344CB8AC3E}">
        <p14:creationId xmlns:p14="http://schemas.microsoft.com/office/powerpoint/2010/main" val="388336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E4E1C1-465A-4CAB-905C-2EA4DA878A84}"/>
              </a:ext>
            </a:extLst>
          </p:cNvPr>
          <p:cNvSpPr txBox="1"/>
          <p:nvPr/>
        </p:nvSpPr>
        <p:spPr>
          <a:xfrm>
            <a:off x="4565580" y="795815"/>
            <a:ext cx="6721098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bg1"/>
                </a:solidFill>
                <a:cs typeface="Arial" pitchFamily="34" charset="0"/>
              </a:rPr>
              <a:t>Types of e-Content</a:t>
            </a:r>
            <a:endParaRPr lang="ko-KR" altLang="en-US" sz="4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38BF1B-30D8-BA9D-42EA-E13A6AD9A153}"/>
              </a:ext>
            </a:extLst>
          </p:cNvPr>
          <p:cNvSpPr/>
          <p:nvPr/>
        </p:nvSpPr>
        <p:spPr>
          <a:xfrm>
            <a:off x="6102677" y="1811216"/>
            <a:ext cx="5184000" cy="941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altLang="ko-KR" sz="3600" b="1" dirty="0">
                <a:solidFill>
                  <a:schemeClr val="accent2">
                    <a:lumMod val="50000"/>
                  </a:schemeClr>
                </a:solidFill>
                <a:ea typeface="+mj-ea"/>
              </a:rPr>
              <a:t>Text, Image</a:t>
            </a:r>
            <a:endParaRPr lang="ko-KR" altLang="en-US" sz="3600" b="1" dirty="0">
              <a:solidFill>
                <a:schemeClr val="accent2">
                  <a:lumMod val="50000"/>
                </a:schemeClr>
              </a:solidFill>
              <a:ea typeface="+mj-ea"/>
            </a:endParaRPr>
          </a:p>
        </p:txBody>
      </p:sp>
      <p:sp>
        <p:nvSpPr>
          <p:cNvPr id="13" name="Isosceles Triangle 26">
            <a:extLst>
              <a:ext uri="{FF2B5EF4-FFF2-40B4-BE49-F238E27FC236}">
                <a16:creationId xmlns:a16="http://schemas.microsoft.com/office/drawing/2014/main" id="{63A3A66B-FF75-09AB-C32A-1A3FF7D9A54D}"/>
              </a:ext>
            </a:extLst>
          </p:cNvPr>
          <p:cNvSpPr/>
          <p:nvPr/>
        </p:nvSpPr>
        <p:spPr>
          <a:xfrm rot="16200000">
            <a:off x="4322378" y="2065721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CA6E94-B181-5DB8-8C7B-79E03CE2D9B3}"/>
              </a:ext>
            </a:extLst>
          </p:cNvPr>
          <p:cNvSpPr/>
          <p:nvPr/>
        </p:nvSpPr>
        <p:spPr>
          <a:xfrm>
            <a:off x="6102677" y="2913849"/>
            <a:ext cx="5184000" cy="941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altLang="ko-KR" sz="3600" b="1" dirty="0">
                <a:solidFill>
                  <a:schemeClr val="accent2">
                    <a:lumMod val="50000"/>
                  </a:schemeClr>
                </a:solidFill>
                <a:ea typeface="+mj-ea"/>
              </a:rPr>
              <a:t>Audio, Video</a:t>
            </a:r>
            <a:endParaRPr lang="ko-KR" altLang="en-US" sz="3600" b="1" dirty="0">
              <a:solidFill>
                <a:schemeClr val="accent2">
                  <a:lumMod val="50000"/>
                </a:schemeClr>
              </a:solidFill>
              <a:ea typeface="+mj-ea"/>
            </a:endParaRPr>
          </a:p>
        </p:txBody>
      </p:sp>
      <p:sp>
        <p:nvSpPr>
          <p:cNvPr id="15" name="Isosceles Triangle 48">
            <a:extLst>
              <a:ext uri="{FF2B5EF4-FFF2-40B4-BE49-F238E27FC236}">
                <a16:creationId xmlns:a16="http://schemas.microsoft.com/office/drawing/2014/main" id="{06A62DA1-3A8B-D2C2-40F7-D76864F94C14}"/>
              </a:ext>
            </a:extLst>
          </p:cNvPr>
          <p:cNvSpPr/>
          <p:nvPr/>
        </p:nvSpPr>
        <p:spPr>
          <a:xfrm rot="16200000">
            <a:off x="4833076" y="2646353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5C2E31-0C8B-9AA2-39D9-8C03EAE07B46}"/>
              </a:ext>
            </a:extLst>
          </p:cNvPr>
          <p:cNvSpPr/>
          <p:nvPr/>
        </p:nvSpPr>
        <p:spPr>
          <a:xfrm>
            <a:off x="6102677" y="4016482"/>
            <a:ext cx="5184000" cy="941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altLang="ko-KR" sz="3200" b="1" dirty="0">
                <a:solidFill>
                  <a:schemeClr val="accent2">
                    <a:lumMod val="50000"/>
                  </a:schemeClr>
                </a:solidFill>
                <a:ea typeface="+mj-ea"/>
              </a:rPr>
              <a:t>Animation, Simulation</a:t>
            </a:r>
            <a:endParaRPr lang="ko-KR" altLang="en-US" sz="3200" b="1" dirty="0">
              <a:solidFill>
                <a:schemeClr val="accent2">
                  <a:lumMod val="50000"/>
                </a:schemeClr>
              </a:solidFill>
              <a:ea typeface="+mj-ea"/>
            </a:endParaRPr>
          </a:p>
        </p:txBody>
      </p:sp>
      <p:sp>
        <p:nvSpPr>
          <p:cNvPr id="17" name="Isosceles Triangle 49">
            <a:extLst>
              <a:ext uri="{FF2B5EF4-FFF2-40B4-BE49-F238E27FC236}">
                <a16:creationId xmlns:a16="http://schemas.microsoft.com/office/drawing/2014/main" id="{57B88A34-1AAA-12ED-87B6-652A5AD57F97}"/>
              </a:ext>
            </a:extLst>
          </p:cNvPr>
          <p:cNvSpPr/>
          <p:nvPr/>
        </p:nvSpPr>
        <p:spPr>
          <a:xfrm rot="16200000">
            <a:off x="4835894" y="3689615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F720EE-ECB5-4334-E845-8A61BBAFF752}"/>
              </a:ext>
            </a:extLst>
          </p:cNvPr>
          <p:cNvSpPr/>
          <p:nvPr/>
        </p:nvSpPr>
        <p:spPr>
          <a:xfrm>
            <a:off x="6102677" y="5120401"/>
            <a:ext cx="5184000" cy="941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altLang="ko-KR" sz="3600" b="1" dirty="0">
                <a:solidFill>
                  <a:schemeClr val="accent2">
                    <a:lumMod val="50000"/>
                  </a:schemeClr>
                </a:solidFill>
                <a:ea typeface="+mj-ea"/>
              </a:rPr>
              <a:t>Applet</a:t>
            </a:r>
            <a:endParaRPr lang="ko-KR" altLang="en-US" sz="3600" b="1" dirty="0">
              <a:solidFill>
                <a:schemeClr val="accent2">
                  <a:lumMod val="50000"/>
                </a:schemeClr>
              </a:solidFill>
              <a:ea typeface="+mj-ea"/>
            </a:endParaRPr>
          </a:p>
        </p:txBody>
      </p:sp>
      <p:sp>
        <p:nvSpPr>
          <p:cNvPr id="19" name="Isosceles Triangle 50">
            <a:extLst>
              <a:ext uri="{FF2B5EF4-FFF2-40B4-BE49-F238E27FC236}">
                <a16:creationId xmlns:a16="http://schemas.microsoft.com/office/drawing/2014/main" id="{E9320A1E-C637-920F-5E1C-B40DEBDDC9F3}"/>
              </a:ext>
            </a:extLst>
          </p:cNvPr>
          <p:cNvSpPr/>
          <p:nvPr/>
        </p:nvSpPr>
        <p:spPr>
          <a:xfrm rot="16200000">
            <a:off x="4329752" y="4287388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DD79A36-9B17-BB25-2C8A-DF9252A448C3}"/>
              </a:ext>
            </a:extLst>
          </p:cNvPr>
          <p:cNvGrpSpPr/>
          <p:nvPr/>
        </p:nvGrpSpPr>
        <p:grpSpPr>
          <a:xfrm rot="20757052">
            <a:off x="1775964" y="4158131"/>
            <a:ext cx="3092794" cy="1724659"/>
            <a:chOff x="0" y="30309"/>
            <a:chExt cx="12191759" cy="679858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768C982-DF0F-09EE-31DE-76DDB23E1992}"/>
                </a:ext>
              </a:extLst>
            </p:cNvPr>
            <p:cNvSpPr/>
            <p:nvPr/>
          </p:nvSpPr>
          <p:spPr>
            <a:xfrm>
              <a:off x="509082" y="416268"/>
              <a:ext cx="11400201" cy="5888150"/>
            </a:xfrm>
            <a:custGeom>
              <a:avLst/>
              <a:gdLst>
                <a:gd name="connsiteX0" fmla="*/ 0 w 11400201"/>
                <a:gd name="connsiteY0" fmla="*/ 1415106 h 5888150"/>
                <a:gd name="connsiteX1" fmla="*/ 11400201 w 11400201"/>
                <a:gd name="connsiteY1" fmla="*/ 0 h 5888150"/>
                <a:gd name="connsiteX2" fmla="*/ 6343367 w 11400201"/>
                <a:gd name="connsiteY2" fmla="*/ 5165689 h 5888150"/>
                <a:gd name="connsiteX3" fmla="*/ 5264684 w 11400201"/>
                <a:gd name="connsiteY3" fmla="*/ 4413649 h 5888150"/>
                <a:gd name="connsiteX4" fmla="*/ 3226111 w 11400201"/>
                <a:gd name="connsiteY4" fmla="*/ 5888151 h 5888150"/>
                <a:gd name="connsiteX5" fmla="*/ 2642242 w 11400201"/>
                <a:gd name="connsiteY5" fmla="*/ 2493789 h 588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00201" h="5888150">
                  <a:moveTo>
                    <a:pt x="0" y="1415106"/>
                  </a:moveTo>
                  <a:lnTo>
                    <a:pt x="11400201" y="0"/>
                  </a:lnTo>
                  <a:lnTo>
                    <a:pt x="6343367" y="5165689"/>
                  </a:lnTo>
                  <a:lnTo>
                    <a:pt x="5264684" y="4413649"/>
                  </a:lnTo>
                  <a:lnTo>
                    <a:pt x="3226111" y="5888151"/>
                  </a:lnTo>
                  <a:lnTo>
                    <a:pt x="2642242" y="2493789"/>
                  </a:lnTo>
                  <a:close/>
                </a:path>
              </a:pathLst>
            </a:custGeom>
            <a:solidFill>
              <a:schemeClr val="accent1"/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2C5C83A-09C5-8A05-90D3-1EB62D961F3D}"/>
                </a:ext>
              </a:extLst>
            </p:cNvPr>
            <p:cNvSpPr/>
            <p:nvPr/>
          </p:nvSpPr>
          <p:spPr>
            <a:xfrm>
              <a:off x="0" y="30309"/>
              <a:ext cx="12191759" cy="6798583"/>
            </a:xfrm>
            <a:custGeom>
              <a:avLst/>
              <a:gdLst>
                <a:gd name="connsiteX0" fmla="*/ 12191759 w 12191759"/>
                <a:gd name="connsiteY0" fmla="*/ 0 h 6798583"/>
                <a:gd name="connsiteX1" fmla="*/ 12191759 w 12191759"/>
                <a:gd name="connsiteY1" fmla="*/ 6798584 h 6798583"/>
                <a:gd name="connsiteX2" fmla="*/ 0 w 12191759"/>
                <a:gd name="connsiteY2" fmla="*/ 6798584 h 6798583"/>
                <a:gd name="connsiteX3" fmla="*/ 0 w 12191759"/>
                <a:gd name="connsiteY3" fmla="*/ 0 h 679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1759" h="6798583">
                  <a:moveTo>
                    <a:pt x="12191759" y="0"/>
                  </a:moveTo>
                  <a:lnTo>
                    <a:pt x="12191759" y="6798584"/>
                  </a:lnTo>
                  <a:lnTo>
                    <a:pt x="0" y="6798584"/>
                  </a:lnTo>
                  <a:lnTo>
                    <a:pt x="0" y="0"/>
                  </a:lnTo>
                </a:path>
              </a:pathLst>
            </a:custGeom>
            <a:noFill/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CEE99D7-C689-CCB4-4428-F1DDD0F87EAC}"/>
                </a:ext>
              </a:extLst>
            </p:cNvPr>
            <p:cNvSpPr/>
            <p:nvPr/>
          </p:nvSpPr>
          <p:spPr>
            <a:xfrm>
              <a:off x="3151323" y="445927"/>
              <a:ext cx="8678844" cy="5799095"/>
            </a:xfrm>
            <a:custGeom>
              <a:avLst/>
              <a:gdLst>
                <a:gd name="connsiteX0" fmla="*/ 8678844 w 8678844"/>
                <a:gd name="connsiteY0" fmla="*/ 0 h 5799095"/>
                <a:gd name="connsiteX1" fmla="*/ 0 w 8678844"/>
                <a:gd name="connsiteY1" fmla="*/ 2464131 h 5799095"/>
                <a:gd name="connsiteX2" fmla="*/ 583869 w 8678844"/>
                <a:gd name="connsiteY2" fmla="*/ 5799096 h 5799095"/>
                <a:gd name="connsiteX3" fmla="*/ 791718 w 8678844"/>
                <a:gd name="connsiteY3" fmla="*/ 3077659 h 5799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78844" h="5799095">
                  <a:moveTo>
                    <a:pt x="8678844" y="0"/>
                  </a:moveTo>
                  <a:lnTo>
                    <a:pt x="0" y="2464131"/>
                  </a:lnTo>
                  <a:lnTo>
                    <a:pt x="583869" y="5799096"/>
                  </a:lnTo>
                  <a:lnTo>
                    <a:pt x="791718" y="3077659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6E2C11E-5128-C41E-4B4A-02D9D0001F7D}"/>
                </a:ext>
              </a:extLst>
            </p:cNvPr>
            <p:cNvSpPr/>
            <p:nvPr/>
          </p:nvSpPr>
          <p:spPr>
            <a:xfrm>
              <a:off x="3735192" y="3523585"/>
              <a:ext cx="2038572" cy="2780834"/>
            </a:xfrm>
            <a:custGeom>
              <a:avLst/>
              <a:gdLst>
                <a:gd name="connsiteX0" fmla="*/ 2038573 w 2038572"/>
                <a:gd name="connsiteY0" fmla="*/ 1306332 h 2780834"/>
                <a:gd name="connsiteX1" fmla="*/ 0 w 2038572"/>
                <a:gd name="connsiteY1" fmla="*/ 2780834 h 2780834"/>
                <a:gd name="connsiteX2" fmla="*/ 207849 w 2038572"/>
                <a:gd name="connsiteY2" fmla="*/ 0 h 2780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8572" h="2780834">
                  <a:moveTo>
                    <a:pt x="2038573" y="1306332"/>
                  </a:moveTo>
                  <a:lnTo>
                    <a:pt x="0" y="2780834"/>
                  </a:lnTo>
                  <a:lnTo>
                    <a:pt x="20784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89816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1F4F6D69-07B2-492D-B829-C17F3AFB5273}"/>
              </a:ext>
            </a:extLst>
          </p:cNvPr>
          <p:cNvSpPr txBox="1"/>
          <p:nvPr/>
        </p:nvSpPr>
        <p:spPr>
          <a:xfrm>
            <a:off x="-298580" y="803487"/>
            <a:ext cx="12192000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spc="300" dirty="0">
                <a:solidFill>
                  <a:schemeClr val="bg1"/>
                </a:solidFill>
                <a:cs typeface="Arial" pitchFamily="34" charset="0"/>
              </a:rPr>
              <a:t>DEVELOPMENT of e-CONTENT</a:t>
            </a:r>
            <a:endParaRPr lang="ko-KR" altLang="en-US" sz="44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4846CB8-7DD9-5E0D-8FAA-BAC6F4B0A035}"/>
              </a:ext>
            </a:extLst>
          </p:cNvPr>
          <p:cNvSpPr/>
          <p:nvPr/>
        </p:nvSpPr>
        <p:spPr>
          <a:xfrm>
            <a:off x="830424" y="2233961"/>
            <a:ext cx="2444621" cy="5318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accent2">
                    <a:lumMod val="50000"/>
                  </a:schemeClr>
                </a:solidFill>
              </a:rPr>
              <a:t>Analysis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ACFFE271-2B80-64CF-4759-886108A1D6D3}"/>
              </a:ext>
            </a:extLst>
          </p:cNvPr>
          <p:cNvSpPr/>
          <p:nvPr/>
        </p:nvSpPr>
        <p:spPr>
          <a:xfrm>
            <a:off x="4170783" y="2233961"/>
            <a:ext cx="2444621" cy="5318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accent2">
                    <a:lumMod val="50000"/>
                  </a:schemeClr>
                </a:solidFill>
              </a:rPr>
              <a:t>Design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7DAC6B79-7D2A-B105-D5FC-27F0EFBD4CA0}"/>
              </a:ext>
            </a:extLst>
          </p:cNvPr>
          <p:cNvSpPr/>
          <p:nvPr/>
        </p:nvSpPr>
        <p:spPr>
          <a:xfrm>
            <a:off x="7324531" y="2233961"/>
            <a:ext cx="3533193" cy="5318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>
                <a:solidFill>
                  <a:schemeClr val="accent2">
                    <a:lumMod val="50000"/>
                  </a:schemeClr>
                </a:solidFill>
              </a:rPr>
              <a:t>Development</a:t>
            </a:r>
          </a:p>
        </p:txBody>
      </p:sp>
    </p:spTree>
    <p:extLst>
      <p:ext uri="{BB962C8B-B14F-4D97-AF65-F5344CB8AC3E}">
        <p14:creationId xmlns:p14="http://schemas.microsoft.com/office/powerpoint/2010/main" val="158517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156">
            <a:extLst>
              <a:ext uri="{FF2B5EF4-FFF2-40B4-BE49-F238E27FC236}">
                <a16:creationId xmlns:a16="http://schemas.microsoft.com/office/drawing/2014/main" id="{EB196A1F-3B5D-4CAF-B13E-CEE5A9E29B8D}"/>
              </a:ext>
            </a:extLst>
          </p:cNvPr>
          <p:cNvGrpSpPr/>
          <p:nvPr/>
        </p:nvGrpSpPr>
        <p:grpSpPr>
          <a:xfrm>
            <a:off x="1214120" y="1443030"/>
            <a:ext cx="2762879" cy="4856997"/>
            <a:chOff x="7182034" y="5192864"/>
            <a:chExt cx="825553" cy="1451279"/>
          </a:xfrm>
        </p:grpSpPr>
        <p:grpSp>
          <p:nvGrpSpPr>
            <p:cNvPr id="158" name="Group 3">
              <a:extLst>
                <a:ext uri="{FF2B5EF4-FFF2-40B4-BE49-F238E27FC236}">
                  <a16:creationId xmlns:a16="http://schemas.microsoft.com/office/drawing/2014/main" id="{1563A110-ECCC-49F6-9E7E-B19C9CBE9E7D}"/>
                </a:ext>
              </a:extLst>
            </p:cNvPr>
            <p:cNvGrpSpPr/>
            <p:nvPr/>
          </p:nvGrpSpPr>
          <p:grpSpPr>
            <a:xfrm>
              <a:off x="7182034" y="5192864"/>
              <a:ext cx="825553" cy="1451279"/>
              <a:chOff x="445712" y="1449040"/>
              <a:chExt cx="2113018" cy="3924176"/>
            </a:xfrm>
          </p:grpSpPr>
          <p:sp>
            <p:nvSpPr>
              <p:cNvPr id="161" name="Rounded Rectangle 4">
                <a:extLst>
                  <a:ext uri="{FF2B5EF4-FFF2-40B4-BE49-F238E27FC236}">
                    <a16:creationId xmlns:a16="http://schemas.microsoft.com/office/drawing/2014/main" id="{39E512C7-5F60-40FA-B5DD-32B8EB664C9C}"/>
                  </a:ext>
                </a:extLst>
              </p:cNvPr>
              <p:cNvSpPr/>
              <p:nvPr userDrawn="1"/>
            </p:nvSpPr>
            <p:spPr>
              <a:xfrm>
                <a:off x="445712" y="1449040"/>
                <a:ext cx="2113018" cy="3924176"/>
              </a:xfrm>
              <a:prstGeom prst="roundRect">
                <a:avLst>
                  <a:gd name="adj" fmla="val 13580"/>
                </a:avLst>
              </a:prstGeom>
              <a:solidFill>
                <a:srgbClr val="262626"/>
              </a:solidFill>
              <a:ln w="88900">
                <a:noFill/>
              </a:ln>
              <a:effectLst/>
              <a:scene3d>
                <a:camera prst="perspectiveFront"/>
                <a:lightRig rig="threePt" dir="t"/>
              </a:scene3d>
              <a:sp3d prstMaterial="plastic">
                <a:bevelT w="127000" h="50800"/>
                <a:bevelB w="127000" h="254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 dirty="0"/>
              </a:p>
            </p:txBody>
          </p:sp>
          <p:sp>
            <p:nvSpPr>
              <p:cNvPr id="162" name="Rectangle 5">
                <a:extLst>
                  <a:ext uri="{FF2B5EF4-FFF2-40B4-BE49-F238E27FC236}">
                    <a16:creationId xmlns:a16="http://schemas.microsoft.com/office/drawing/2014/main" id="{909CEC13-9F51-42B0-94D3-CD36D96986CB}"/>
                  </a:ext>
                </a:extLst>
              </p:cNvPr>
              <p:cNvSpPr/>
              <p:nvPr userDrawn="1"/>
            </p:nvSpPr>
            <p:spPr>
              <a:xfrm>
                <a:off x="1379920" y="1650572"/>
                <a:ext cx="216024" cy="34350"/>
              </a:xfrm>
              <a:prstGeom prst="rect">
                <a:avLst/>
              </a:prstGeom>
              <a:solidFill>
                <a:srgbClr val="B0B0B0"/>
              </a:solidFill>
              <a:ln w="889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grpSp>
            <p:nvGrpSpPr>
              <p:cNvPr id="163" name="Group 6">
                <a:extLst>
                  <a:ext uri="{FF2B5EF4-FFF2-40B4-BE49-F238E27FC236}">
                    <a16:creationId xmlns:a16="http://schemas.microsoft.com/office/drawing/2014/main" id="{F7A924B3-3206-45CF-A417-9E724BA70EDB}"/>
                  </a:ext>
                </a:extLst>
              </p:cNvPr>
              <p:cNvGrpSpPr/>
              <p:nvPr userDrawn="1"/>
            </p:nvGrpSpPr>
            <p:grpSpPr>
              <a:xfrm>
                <a:off x="1407705" y="5045834"/>
                <a:ext cx="211967" cy="211967"/>
                <a:chOff x="1549420" y="5712364"/>
                <a:chExt cx="312583" cy="312583"/>
              </a:xfrm>
            </p:grpSpPr>
            <p:sp>
              <p:nvSpPr>
                <p:cNvPr id="164" name="Oval 7">
                  <a:extLst>
                    <a:ext uri="{FF2B5EF4-FFF2-40B4-BE49-F238E27FC236}">
                      <a16:creationId xmlns:a16="http://schemas.microsoft.com/office/drawing/2014/main" id="{EDE9B998-AC9C-4121-8577-0D7CC2AF629E}"/>
                    </a:ext>
                  </a:extLst>
                </p:cNvPr>
                <p:cNvSpPr/>
                <p:nvPr userDrawn="1"/>
              </p:nvSpPr>
              <p:spPr>
                <a:xfrm>
                  <a:off x="1549420" y="5712364"/>
                  <a:ext cx="312583" cy="31258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94000"/>
                        <a:lumOff val="6000"/>
                      </a:schemeClr>
                    </a:gs>
                    <a:gs pos="56000">
                      <a:schemeClr val="tx1">
                        <a:lumMod val="65000"/>
                        <a:lumOff val="35000"/>
                      </a:schemeClr>
                    </a:gs>
                    <a:gs pos="9100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0">
                  <a:solidFill>
                    <a:srgbClr val="262626"/>
                  </a:solidFill>
                </a:ln>
                <a:scene3d>
                  <a:camera prst="perspectiveFront"/>
                  <a:lightRig rig="threePt" dir="t"/>
                </a:scene3d>
                <a:sp3d>
                  <a:bevelT w="63500" h="127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800"/>
                </a:p>
              </p:txBody>
            </p:sp>
            <p:sp>
              <p:nvSpPr>
                <p:cNvPr id="165" name="Rounded Rectangle 8">
                  <a:extLst>
                    <a:ext uri="{FF2B5EF4-FFF2-40B4-BE49-F238E27FC236}">
                      <a16:creationId xmlns:a16="http://schemas.microsoft.com/office/drawing/2014/main" id="{EF5F737E-9EE6-4FCF-8001-1ABA2970CDB4}"/>
                    </a:ext>
                  </a:extLst>
                </p:cNvPr>
                <p:cNvSpPr/>
                <p:nvPr userDrawn="1"/>
              </p:nvSpPr>
              <p:spPr>
                <a:xfrm>
                  <a:off x="1634225" y="5796647"/>
                  <a:ext cx="142969" cy="144016"/>
                </a:xfrm>
                <a:prstGeom prst="roundRect">
                  <a:avLst/>
                </a:prstGeom>
                <a:solidFill>
                  <a:srgbClr val="737373"/>
                </a:solidFill>
                <a:ln w="6350">
                  <a:solidFill>
                    <a:srgbClr val="B0B0B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1800"/>
                </a:p>
              </p:txBody>
            </p:sp>
          </p:grpSp>
        </p:grp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D141E8D9-6BC5-4DBD-AEEF-ADA3543BE29B}"/>
                </a:ext>
              </a:extLst>
            </p:cNvPr>
            <p:cNvSpPr/>
            <p:nvPr/>
          </p:nvSpPr>
          <p:spPr>
            <a:xfrm>
              <a:off x="7230871" y="5344413"/>
              <a:ext cx="734603" cy="1149173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540E15EA-C672-48BE-A052-BAD0E599AE12}"/>
                </a:ext>
              </a:extLst>
            </p:cNvPr>
            <p:cNvSpPr/>
            <p:nvPr/>
          </p:nvSpPr>
          <p:spPr>
            <a:xfrm>
              <a:off x="7360030" y="5363794"/>
              <a:ext cx="604560" cy="1111721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Web Tools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ECE2BE96-B103-4B98-AFFF-85F09A3777F8}"/>
              </a:ext>
            </a:extLst>
          </p:cNvPr>
          <p:cNvSpPr/>
          <p:nvPr/>
        </p:nvSpPr>
        <p:spPr>
          <a:xfrm>
            <a:off x="1407427" y="1984421"/>
            <a:ext cx="2425673" cy="3792499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42" name="Freeform 13">
            <a:extLst>
              <a:ext uri="{FF2B5EF4-FFF2-40B4-BE49-F238E27FC236}">
                <a16:creationId xmlns:a16="http://schemas.microsoft.com/office/drawing/2014/main" id="{E064FABD-FA64-49DE-9C33-DA384D31F498}"/>
              </a:ext>
            </a:extLst>
          </p:cNvPr>
          <p:cNvSpPr>
            <a:spLocks noChangeAspect="1"/>
          </p:cNvSpPr>
          <p:nvPr/>
        </p:nvSpPr>
        <p:spPr>
          <a:xfrm flipH="1">
            <a:off x="315647" y="3005139"/>
            <a:ext cx="1344228" cy="724247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44" name="Freeform 16">
            <a:extLst>
              <a:ext uri="{FF2B5EF4-FFF2-40B4-BE49-F238E27FC236}">
                <a16:creationId xmlns:a16="http://schemas.microsoft.com/office/drawing/2014/main" id="{B5563214-B590-4520-9823-F605E4537764}"/>
              </a:ext>
            </a:extLst>
          </p:cNvPr>
          <p:cNvSpPr>
            <a:spLocks noChangeAspect="1"/>
          </p:cNvSpPr>
          <p:nvPr/>
        </p:nvSpPr>
        <p:spPr>
          <a:xfrm flipH="1">
            <a:off x="1582600" y="4381287"/>
            <a:ext cx="620266" cy="334189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45" name="Freeform 17">
            <a:extLst>
              <a:ext uri="{FF2B5EF4-FFF2-40B4-BE49-F238E27FC236}">
                <a16:creationId xmlns:a16="http://schemas.microsoft.com/office/drawing/2014/main" id="{95C1AE34-3251-4AE6-A472-629B51D364A7}"/>
              </a:ext>
            </a:extLst>
          </p:cNvPr>
          <p:cNvSpPr>
            <a:spLocks noChangeAspect="1"/>
          </p:cNvSpPr>
          <p:nvPr/>
        </p:nvSpPr>
        <p:spPr>
          <a:xfrm flipH="1">
            <a:off x="1480778" y="2159243"/>
            <a:ext cx="682413" cy="367674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46" name="Freeform 19">
            <a:extLst>
              <a:ext uri="{FF2B5EF4-FFF2-40B4-BE49-F238E27FC236}">
                <a16:creationId xmlns:a16="http://schemas.microsoft.com/office/drawing/2014/main" id="{98B18494-A5A8-4618-B682-F00567D6C5B1}"/>
              </a:ext>
            </a:extLst>
          </p:cNvPr>
          <p:cNvSpPr>
            <a:spLocks noChangeAspect="1"/>
          </p:cNvSpPr>
          <p:nvPr/>
        </p:nvSpPr>
        <p:spPr>
          <a:xfrm flipH="1">
            <a:off x="2984864" y="2189267"/>
            <a:ext cx="682413" cy="367674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47" name="Freeform 11">
            <a:extLst>
              <a:ext uri="{FF2B5EF4-FFF2-40B4-BE49-F238E27FC236}">
                <a16:creationId xmlns:a16="http://schemas.microsoft.com/office/drawing/2014/main" id="{49174AF5-7A3B-4E5F-8D69-7DAABDC630C0}"/>
              </a:ext>
            </a:extLst>
          </p:cNvPr>
          <p:cNvSpPr/>
          <p:nvPr/>
        </p:nvSpPr>
        <p:spPr>
          <a:xfrm>
            <a:off x="1663559" y="2474453"/>
            <a:ext cx="1864003" cy="1135526"/>
          </a:xfrm>
          <a:custGeom>
            <a:avLst/>
            <a:gdLst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52425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71625 h 1571625"/>
              <a:gd name="connsiteX1" fmla="*/ 1952625 w 2305050"/>
              <a:gd name="connsiteY1" fmla="*/ 1504950 h 1571625"/>
              <a:gd name="connsiteX2" fmla="*/ 2305050 w 2305050"/>
              <a:gd name="connsiteY2" fmla="*/ 876300 h 1571625"/>
              <a:gd name="connsiteX3" fmla="*/ 1762125 w 2305050"/>
              <a:gd name="connsiteY3" fmla="*/ 885825 h 1571625"/>
              <a:gd name="connsiteX4" fmla="*/ 2047875 w 2305050"/>
              <a:gd name="connsiteY4" fmla="*/ 409575 h 1571625"/>
              <a:gd name="connsiteX5" fmla="*/ 1581150 w 2305050"/>
              <a:gd name="connsiteY5" fmla="*/ 390525 h 1571625"/>
              <a:gd name="connsiteX6" fmla="*/ 1495425 w 2305050"/>
              <a:gd name="connsiteY6" fmla="*/ 1019175 h 1571625"/>
              <a:gd name="connsiteX7" fmla="*/ 1190625 w 2305050"/>
              <a:gd name="connsiteY7" fmla="*/ 0 h 1571625"/>
              <a:gd name="connsiteX8" fmla="*/ 542925 w 2305050"/>
              <a:gd name="connsiteY8" fmla="*/ 378853 h 1571625"/>
              <a:gd name="connsiteX9" fmla="*/ 1028700 w 2305050"/>
              <a:gd name="connsiteY9" fmla="*/ 923925 h 1571625"/>
              <a:gd name="connsiteX10" fmla="*/ 0 w 2305050"/>
              <a:gd name="connsiteY10" fmla="*/ 695325 h 1571625"/>
              <a:gd name="connsiteX11" fmla="*/ 590550 w 2305050"/>
              <a:gd name="connsiteY11" fmla="*/ 1571625 h 1571625"/>
              <a:gd name="connsiteX0" fmla="*/ 590550 w 2305050"/>
              <a:gd name="connsiteY0" fmla="*/ 1539911 h 1539911"/>
              <a:gd name="connsiteX1" fmla="*/ 1952625 w 2305050"/>
              <a:gd name="connsiteY1" fmla="*/ 1473236 h 1539911"/>
              <a:gd name="connsiteX2" fmla="*/ 2305050 w 2305050"/>
              <a:gd name="connsiteY2" fmla="*/ 844586 h 1539911"/>
              <a:gd name="connsiteX3" fmla="*/ 1762125 w 2305050"/>
              <a:gd name="connsiteY3" fmla="*/ 854111 h 1539911"/>
              <a:gd name="connsiteX4" fmla="*/ 2047875 w 2305050"/>
              <a:gd name="connsiteY4" fmla="*/ 377861 h 1539911"/>
              <a:gd name="connsiteX5" fmla="*/ 1581150 w 2305050"/>
              <a:gd name="connsiteY5" fmla="*/ 358811 h 1539911"/>
              <a:gd name="connsiteX6" fmla="*/ 1495425 w 2305050"/>
              <a:gd name="connsiteY6" fmla="*/ 987461 h 1539911"/>
              <a:gd name="connsiteX7" fmla="*/ 1195910 w 2305050"/>
              <a:gd name="connsiteY7" fmla="*/ 0 h 1539911"/>
              <a:gd name="connsiteX8" fmla="*/ 542925 w 2305050"/>
              <a:gd name="connsiteY8" fmla="*/ 347139 h 1539911"/>
              <a:gd name="connsiteX9" fmla="*/ 1028700 w 2305050"/>
              <a:gd name="connsiteY9" fmla="*/ 892211 h 1539911"/>
              <a:gd name="connsiteX10" fmla="*/ 0 w 2305050"/>
              <a:gd name="connsiteY10" fmla="*/ 663611 h 1539911"/>
              <a:gd name="connsiteX11" fmla="*/ 590550 w 2305050"/>
              <a:gd name="connsiteY11" fmla="*/ 1539911 h 1539911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42925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65699 h 1565699"/>
              <a:gd name="connsiteX1" fmla="*/ 1952625 w 2305050"/>
              <a:gd name="connsiteY1" fmla="*/ 1499024 h 1565699"/>
              <a:gd name="connsiteX2" fmla="*/ 2305050 w 2305050"/>
              <a:gd name="connsiteY2" fmla="*/ 870374 h 1565699"/>
              <a:gd name="connsiteX3" fmla="*/ 1762125 w 2305050"/>
              <a:gd name="connsiteY3" fmla="*/ 879899 h 1565699"/>
              <a:gd name="connsiteX4" fmla="*/ 2047875 w 2305050"/>
              <a:gd name="connsiteY4" fmla="*/ 403649 h 1565699"/>
              <a:gd name="connsiteX5" fmla="*/ 1581150 w 2305050"/>
              <a:gd name="connsiteY5" fmla="*/ 384599 h 1565699"/>
              <a:gd name="connsiteX6" fmla="*/ 1495425 w 2305050"/>
              <a:gd name="connsiteY6" fmla="*/ 1013249 h 1565699"/>
              <a:gd name="connsiteX7" fmla="*/ 1195910 w 2305050"/>
              <a:gd name="connsiteY7" fmla="*/ 25788 h 1565699"/>
              <a:gd name="connsiteX8" fmla="*/ 521783 w 2305050"/>
              <a:gd name="connsiteY8" fmla="*/ 372927 h 1565699"/>
              <a:gd name="connsiteX9" fmla="*/ 1028700 w 2305050"/>
              <a:gd name="connsiteY9" fmla="*/ 917999 h 1565699"/>
              <a:gd name="connsiteX10" fmla="*/ 0 w 2305050"/>
              <a:gd name="connsiteY10" fmla="*/ 689399 h 1565699"/>
              <a:gd name="connsiteX11" fmla="*/ 590550 w 2305050"/>
              <a:gd name="connsiteY11" fmla="*/ 1565699 h 1565699"/>
              <a:gd name="connsiteX0" fmla="*/ 590550 w 2305050"/>
              <a:gd name="connsiteY0" fmla="*/ 1556076 h 1556076"/>
              <a:gd name="connsiteX1" fmla="*/ 1952625 w 2305050"/>
              <a:gd name="connsiteY1" fmla="*/ 1489401 h 1556076"/>
              <a:gd name="connsiteX2" fmla="*/ 2305050 w 2305050"/>
              <a:gd name="connsiteY2" fmla="*/ 860751 h 1556076"/>
              <a:gd name="connsiteX3" fmla="*/ 1762125 w 2305050"/>
              <a:gd name="connsiteY3" fmla="*/ 870276 h 1556076"/>
              <a:gd name="connsiteX4" fmla="*/ 2047875 w 2305050"/>
              <a:gd name="connsiteY4" fmla="*/ 394026 h 1556076"/>
              <a:gd name="connsiteX5" fmla="*/ 1581150 w 2305050"/>
              <a:gd name="connsiteY5" fmla="*/ 374976 h 1556076"/>
              <a:gd name="connsiteX6" fmla="*/ 1495425 w 2305050"/>
              <a:gd name="connsiteY6" fmla="*/ 1003626 h 1556076"/>
              <a:gd name="connsiteX7" fmla="*/ 1195910 w 2305050"/>
              <a:gd name="connsiteY7" fmla="*/ 16165 h 1556076"/>
              <a:gd name="connsiteX8" fmla="*/ 521783 w 2305050"/>
              <a:gd name="connsiteY8" fmla="*/ 363304 h 1556076"/>
              <a:gd name="connsiteX9" fmla="*/ 1028700 w 2305050"/>
              <a:gd name="connsiteY9" fmla="*/ 908376 h 1556076"/>
              <a:gd name="connsiteX10" fmla="*/ 0 w 2305050"/>
              <a:gd name="connsiteY10" fmla="*/ 679776 h 1556076"/>
              <a:gd name="connsiteX11" fmla="*/ 590550 w 2305050"/>
              <a:gd name="connsiteY11" fmla="*/ 1556076 h 1556076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495425 w 2305050"/>
              <a:gd name="connsiteY6" fmla="*/ 1004889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81150 w 2305050"/>
              <a:gd name="connsiteY5" fmla="*/ 376239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42995 w 2305050"/>
              <a:gd name="connsiteY6" fmla="*/ 904463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762125 w 2305050"/>
              <a:gd name="connsiteY3" fmla="*/ 871539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047875 w 2305050"/>
              <a:gd name="connsiteY4" fmla="*/ 395289 h 1557339"/>
              <a:gd name="connsiteX5" fmla="*/ 1597007 w 2305050"/>
              <a:gd name="connsiteY5" fmla="*/ 370953 h 1557339"/>
              <a:gd name="connsiteX6" fmla="*/ 1537710 w 2305050"/>
              <a:gd name="connsiteY6" fmla="*/ 878035 h 1557339"/>
              <a:gd name="connsiteX7" fmla="*/ 1195910 w 2305050"/>
              <a:gd name="connsiteY7" fmla="*/ 17428 h 1557339"/>
              <a:gd name="connsiteX8" fmla="*/ 521783 w 2305050"/>
              <a:gd name="connsiteY8" fmla="*/ 364567 h 1557339"/>
              <a:gd name="connsiteX9" fmla="*/ 1028700 w 2305050"/>
              <a:gd name="connsiteY9" fmla="*/ 909639 h 1557339"/>
              <a:gd name="connsiteX10" fmla="*/ 0 w 2305050"/>
              <a:gd name="connsiteY10" fmla="*/ 681039 h 1557339"/>
              <a:gd name="connsiteX11" fmla="*/ 590550 w 2305050"/>
              <a:gd name="connsiteY11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05050"/>
              <a:gd name="connsiteY0" fmla="*/ 1557339 h 1557339"/>
              <a:gd name="connsiteX1" fmla="*/ 1952625 w 2305050"/>
              <a:gd name="connsiteY1" fmla="*/ 1490664 h 1557339"/>
              <a:gd name="connsiteX2" fmla="*/ 2305050 w 2305050"/>
              <a:gd name="connsiteY2" fmla="*/ 862014 h 1557339"/>
              <a:gd name="connsiteX3" fmla="*/ 1846694 w 2305050"/>
              <a:gd name="connsiteY3" fmla="*/ 818683 h 1557339"/>
              <a:gd name="connsiteX4" fmla="*/ 2144446 w 2305050"/>
              <a:gd name="connsiteY4" fmla="*/ 775628 h 1557339"/>
              <a:gd name="connsiteX5" fmla="*/ 2047875 w 2305050"/>
              <a:gd name="connsiteY5" fmla="*/ 395289 h 1557339"/>
              <a:gd name="connsiteX6" fmla="*/ 1597007 w 2305050"/>
              <a:gd name="connsiteY6" fmla="*/ 370953 h 1557339"/>
              <a:gd name="connsiteX7" fmla="*/ 1537710 w 2305050"/>
              <a:gd name="connsiteY7" fmla="*/ 878035 h 1557339"/>
              <a:gd name="connsiteX8" fmla="*/ 1195910 w 2305050"/>
              <a:gd name="connsiteY8" fmla="*/ 17428 h 1557339"/>
              <a:gd name="connsiteX9" fmla="*/ 521783 w 2305050"/>
              <a:gd name="connsiteY9" fmla="*/ 364567 h 1557339"/>
              <a:gd name="connsiteX10" fmla="*/ 1028700 w 2305050"/>
              <a:gd name="connsiteY10" fmla="*/ 909639 h 1557339"/>
              <a:gd name="connsiteX11" fmla="*/ 0 w 2305050"/>
              <a:gd name="connsiteY11" fmla="*/ 681039 h 1557339"/>
              <a:gd name="connsiteX12" fmla="*/ 590550 w 2305050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8539"/>
              <a:gd name="connsiteY0" fmla="*/ 1557339 h 1557339"/>
              <a:gd name="connsiteX1" fmla="*/ 1952625 w 2388539"/>
              <a:gd name="connsiteY1" fmla="*/ 1490664 h 1557339"/>
              <a:gd name="connsiteX2" fmla="*/ 2388539 w 2388539"/>
              <a:gd name="connsiteY2" fmla="*/ 1017065 h 1557339"/>
              <a:gd name="connsiteX3" fmla="*/ 1846694 w 2388539"/>
              <a:gd name="connsiteY3" fmla="*/ 818683 h 1557339"/>
              <a:gd name="connsiteX4" fmla="*/ 2144446 w 2388539"/>
              <a:gd name="connsiteY4" fmla="*/ 775628 h 1557339"/>
              <a:gd name="connsiteX5" fmla="*/ 2047875 w 2388539"/>
              <a:gd name="connsiteY5" fmla="*/ 395289 h 1557339"/>
              <a:gd name="connsiteX6" fmla="*/ 1597007 w 2388539"/>
              <a:gd name="connsiteY6" fmla="*/ 370953 h 1557339"/>
              <a:gd name="connsiteX7" fmla="*/ 1537710 w 2388539"/>
              <a:gd name="connsiteY7" fmla="*/ 878035 h 1557339"/>
              <a:gd name="connsiteX8" fmla="*/ 1195910 w 2388539"/>
              <a:gd name="connsiteY8" fmla="*/ 17428 h 1557339"/>
              <a:gd name="connsiteX9" fmla="*/ 521783 w 2388539"/>
              <a:gd name="connsiteY9" fmla="*/ 364567 h 1557339"/>
              <a:gd name="connsiteX10" fmla="*/ 1028700 w 2388539"/>
              <a:gd name="connsiteY10" fmla="*/ 909639 h 1557339"/>
              <a:gd name="connsiteX11" fmla="*/ 0 w 2388539"/>
              <a:gd name="connsiteY11" fmla="*/ 681039 h 1557339"/>
              <a:gd name="connsiteX12" fmla="*/ 590550 w 2388539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4564"/>
              <a:gd name="connsiteY0" fmla="*/ 1557339 h 1557339"/>
              <a:gd name="connsiteX1" fmla="*/ 1952625 w 2384564"/>
              <a:gd name="connsiteY1" fmla="*/ 1490664 h 1557339"/>
              <a:gd name="connsiteX2" fmla="*/ 2384564 w 2384564"/>
              <a:gd name="connsiteY2" fmla="*/ 1040919 h 1557339"/>
              <a:gd name="connsiteX3" fmla="*/ 1846694 w 2384564"/>
              <a:gd name="connsiteY3" fmla="*/ 818683 h 1557339"/>
              <a:gd name="connsiteX4" fmla="*/ 2144446 w 2384564"/>
              <a:gd name="connsiteY4" fmla="*/ 775628 h 1557339"/>
              <a:gd name="connsiteX5" fmla="*/ 2047875 w 2384564"/>
              <a:gd name="connsiteY5" fmla="*/ 395289 h 1557339"/>
              <a:gd name="connsiteX6" fmla="*/ 1597007 w 2384564"/>
              <a:gd name="connsiteY6" fmla="*/ 370953 h 1557339"/>
              <a:gd name="connsiteX7" fmla="*/ 1537710 w 2384564"/>
              <a:gd name="connsiteY7" fmla="*/ 878035 h 1557339"/>
              <a:gd name="connsiteX8" fmla="*/ 1195910 w 2384564"/>
              <a:gd name="connsiteY8" fmla="*/ 17428 h 1557339"/>
              <a:gd name="connsiteX9" fmla="*/ 521783 w 2384564"/>
              <a:gd name="connsiteY9" fmla="*/ 364567 h 1557339"/>
              <a:gd name="connsiteX10" fmla="*/ 1028700 w 2384564"/>
              <a:gd name="connsiteY10" fmla="*/ 909639 h 1557339"/>
              <a:gd name="connsiteX11" fmla="*/ 0 w 2384564"/>
              <a:gd name="connsiteY11" fmla="*/ 681039 h 1557339"/>
              <a:gd name="connsiteX12" fmla="*/ 590550 w 2384564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712"/>
              <a:gd name="connsiteY0" fmla="*/ 1557339 h 1557339"/>
              <a:gd name="connsiteX1" fmla="*/ 1952625 w 2389712"/>
              <a:gd name="connsiteY1" fmla="*/ 1490664 h 1557339"/>
              <a:gd name="connsiteX2" fmla="*/ 2384564 w 2389712"/>
              <a:gd name="connsiteY2" fmla="*/ 1040919 h 1557339"/>
              <a:gd name="connsiteX3" fmla="*/ 1846694 w 2389712"/>
              <a:gd name="connsiteY3" fmla="*/ 818683 h 1557339"/>
              <a:gd name="connsiteX4" fmla="*/ 2144446 w 2389712"/>
              <a:gd name="connsiteY4" fmla="*/ 775628 h 1557339"/>
              <a:gd name="connsiteX5" fmla="*/ 2047875 w 2389712"/>
              <a:gd name="connsiteY5" fmla="*/ 395289 h 1557339"/>
              <a:gd name="connsiteX6" fmla="*/ 1597007 w 2389712"/>
              <a:gd name="connsiteY6" fmla="*/ 370953 h 1557339"/>
              <a:gd name="connsiteX7" fmla="*/ 1537710 w 2389712"/>
              <a:gd name="connsiteY7" fmla="*/ 878035 h 1557339"/>
              <a:gd name="connsiteX8" fmla="*/ 1195910 w 2389712"/>
              <a:gd name="connsiteY8" fmla="*/ 17428 h 1557339"/>
              <a:gd name="connsiteX9" fmla="*/ 521783 w 2389712"/>
              <a:gd name="connsiteY9" fmla="*/ 364567 h 1557339"/>
              <a:gd name="connsiteX10" fmla="*/ 1028700 w 2389712"/>
              <a:gd name="connsiteY10" fmla="*/ 909639 h 1557339"/>
              <a:gd name="connsiteX11" fmla="*/ 0 w 2389712"/>
              <a:gd name="connsiteY11" fmla="*/ 681039 h 1557339"/>
              <a:gd name="connsiteX12" fmla="*/ 590550 w 2389712"/>
              <a:gd name="connsiteY12" fmla="*/ 1557339 h 1557339"/>
              <a:gd name="connsiteX0" fmla="*/ 590550 w 2389822"/>
              <a:gd name="connsiteY0" fmla="*/ 1557339 h 1557339"/>
              <a:gd name="connsiteX1" fmla="*/ 1960576 w 2389822"/>
              <a:gd name="connsiteY1" fmla="*/ 1510542 h 1557339"/>
              <a:gd name="connsiteX2" fmla="*/ 2384564 w 2389822"/>
              <a:gd name="connsiteY2" fmla="*/ 1040919 h 1557339"/>
              <a:gd name="connsiteX3" fmla="*/ 1846694 w 2389822"/>
              <a:gd name="connsiteY3" fmla="*/ 818683 h 1557339"/>
              <a:gd name="connsiteX4" fmla="*/ 2144446 w 2389822"/>
              <a:gd name="connsiteY4" fmla="*/ 775628 h 1557339"/>
              <a:gd name="connsiteX5" fmla="*/ 2047875 w 2389822"/>
              <a:gd name="connsiteY5" fmla="*/ 395289 h 1557339"/>
              <a:gd name="connsiteX6" fmla="*/ 1597007 w 2389822"/>
              <a:gd name="connsiteY6" fmla="*/ 370953 h 1557339"/>
              <a:gd name="connsiteX7" fmla="*/ 1537710 w 2389822"/>
              <a:gd name="connsiteY7" fmla="*/ 878035 h 1557339"/>
              <a:gd name="connsiteX8" fmla="*/ 1195910 w 2389822"/>
              <a:gd name="connsiteY8" fmla="*/ 17428 h 1557339"/>
              <a:gd name="connsiteX9" fmla="*/ 521783 w 2389822"/>
              <a:gd name="connsiteY9" fmla="*/ 364567 h 1557339"/>
              <a:gd name="connsiteX10" fmla="*/ 1028700 w 2389822"/>
              <a:gd name="connsiteY10" fmla="*/ 909639 h 1557339"/>
              <a:gd name="connsiteX11" fmla="*/ 0 w 2389822"/>
              <a:gd name="connsiteY11" fmla="*/ 681039 h 1557339"/>
              <a:gd name="connsiteX12" fmla="*/ 590550 w 2389822"/>
              <a:gd name="connsiteY12" fmla="*/ 1557339 h 1557339"/>
              <a:gd name="connsiteX0" fmla="*/ 590550 w 2396855"/>
              <a:gd name="connsiteY0" fmla="*/ 1557339 h 1557339"/>
              <a:gd name="connsiteX1" fmla="*/ 1960576 w 2396855"/>
              <a:gd name="connsiteY1" fmla="*/ 1510542 h 1557339"/>
              <a:gd name="connsiteX2" fmla="*/ 2384564 w 2396855"/>
              <a:gd name="connsiteY2" fmla="*/ 1040919 h 1557339"/>
              <a:gd name="connsiteX3" fmla="*/ 1846694 w 2396855"/>
              <a:gd name="connsiteY3" fmla="*/ 818683 h 1557339"/>
              <a:gd name="connsiteX4" fmla="*/ 2144446 w 2396855"/>
              <a:gd name="connsiteY4" fmla="*/ 775628 h 1557339"/>
              <a:gd name="connsiteX5" fmla="*/ 2047875 w 2396855"/>
              <a:gd name="connsiteY5" fmla="*/ 395289 h 1557339"/>
              <a:gd name="connsiteX6" fmla="*/ 1597007 w 2396855"/>
              <a:gd name="connsiteY6" fmla="*/ 370953 h 1557339"/>
              <a:gd name="connsiteX7" fmla="*/ 1537710 w 2396855"/>
              <a:gd name="connsiteY7" fmla="*/ 878035 h 1557339"/>
              <a:gd name="connsiteX8" fmla="*/ 1195910 w 2396855"/>
              <a:gd name="connsiteY8" fmla="*/ 17428 h 1557339"/>
              <a:gd name="connsiteX9" fmla="*/ 521783 w 2396855"/>
              <a:gd name="connsiteY9" fmla="*/ 364567 h 1557339"/>
              <a:gd name="connsiteX10" fmla="*/ 1028700 w 2396855"/>
              <a:gd name="connsiteY10" fmla="*/ 909639 h 1557339"/>
              <a:gd name="connsiteX11" fmla="*/ 0 w 2396855"/>
              <a:gd name="connsiteY11" fmla="*/ 681039 h 1557339"/>
              <a:gd name="connsiteX12" fmla="*/ 590550 w 2396855"/>
              <a:gd name="connsiteY12" fmla="*/ 1557339 h 1557339"/>
              <a:gd name="connsiteX0" fmla="*/ 590550 w 2396855"/>
              <a:gd name="connsiteY0" fmla="*/ 1513607 h 1513607"/>
              <a:gd name="connsiteX1" fmla="*/ 1960576 w 2396855"/>
              <a:gd name="connsiteY1" fmla="*/ 1510542 h 1513607"/>
              <a:gd name="connsiteX2" fmla="*/ 2384564 w 2396855"/>
              <a:gd name="connsiteY2" fmla="*/ 1040919 h 1513607"/>
              <a:gd name="connsiteX3" fmla="*/ 1846694 w 2396855"/>
              <a:gd name="connsiteY3" fmla="*/ 818683 h 1513607"/>
              <a:gd name="connsiteX4" fmla="*/ 2144446 w 2396855"/>
              <a:gd name="connsiteY4" fmla="*/ 775628 h 1513607"/>
              <a:gd name="connsiteX5" fmla="*/ 2047875 w 2396855"/>
              <a:gd name="connsiteY5" fmla="*/ 395289 h 1513607"/>
              <a:gd name="connsiteX6" fmla="*/ 1597007 w 2396855"/>
              <a:gd name="connsiteY6" fmla="*/ 370953 h 1513607"/>
              <a:gd name="connsiteX7" fmla="*/ 1537710 w 2396855"/>
              <a:gd name="connsiteY7" fmla="*/ 878035 h 1513607"/>
              <a:gd name="connsiteX8" fmla="*/ 1195910 w 2396855"/>
              <a:gd name="connsiteY8" fmla="*/ 17428 h 1513607"/>
              <a:gd name="connsiteX9" fmla="*/ 521783 w 2396855"/>
              <a:gd name="connsiteY9" fmla="*/ 364567 h 1513607"/>
              <a:gd name="connsiteX10" fmla="*/ 1028700 w 2396855"/>
              <a:gd name="connsiteY10" fmla="*/ 909639 h 1513607"/>
              <a:gd name="connsiteX11" fmla="*/ 0 w 2396855"/>
              <a:gd name="connsiteY11" fmla="*/ 681039 h 1513607"/>
              <a:gd name="connsiteX12" fmla="*/ 590550 w 2396855"/>
              <a:gd name="connsiteY12" fmla="*/ 1513607 h 1513607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02477 w 2396855"/>
              <a:gd name="connsiteY0" fmla="*/ 1517583 h 1517583"/>
              <a:gd name="connsiteX1" fmla="*/ 1960576 w 2396855"/>
              <a:gd name="connsiteY1" fmla="*/ 1510542 h 1517583"/>
              <a:gd name="connsiteX2" fmla="*/ 2384564 w 2396855"/>
              <a:gd name="connsiteY2" fmla="*/ 1040919 h 1517583"/>
              <a:gd name="connsiteX3" fmla="*/ 1846694 w 2396855"/>
              <a:gd name="connsiteY3" fmla="*/ 818683 h 1517583"/>
              <a:gd name="connsiteX4" fmla="*/ 2144446 w 2396855"/>
              <a:gd name="connsiteY4" fmla="*/ 775628 h 1517583"/>
              <a:gd name="connsiteX5" fmla="*/ 2047875 w 2396855"/>
              <a:gd name="connsiteY5" fmla="*/ 395289 h 1517583"/>
              <a:gd name="connsiteX6" fmla="*/ 1597007 w 2396855"/>
              <a:gd name="connsiteY6" fmla="*/ 370953 h 1517583"/>
              <a:gd name="connsiteX7" fmla="*/ 1537710 w 2396855"/>
              <a:gd name="connsiteY7" fmla="*/ 878035 h 1517583"/>
              <a:gd name="connsiteX8" fmla="*/ 1195910 w 2396855"/>
              <a:gd name="connsiteY8" fmla="*/ 17428 h 1517583"/>
              <a:gd name="connsiteX9" fmla="*/ 521783 w 2396855"/>
              <a:gd name="connsiteY9" fmla="*/ 364567 h 1517583"/>
              <a:gd name="connsiteX10" fmla="*/ 1028700 w 2396855"/>
              <a:gd name="connsiteY10" fmla="*/ 909639 h 1517583"/>
              <a:gd name="connsiteX11" fmla="*/ 0 w 2396855"/>
              <a:gd name="connsiteY11" fmla="*/ 681039 h 1517583"/>
              <a:gd name="connsiteX12" fmla="*/ 602477 w 2396855"/>
              <a:gd name="connsiteY12" fmla="*/ 1517583 h 1517583"/>
              <a:gd name="connsiteX0" fmla="*/ 622355 w 2416733"/>
              <a:gd name="connsiteY0" fmla="*/ 1517583 h 1517583"/>
              <a:gd name="connsiteX1" fmla="*/ 1980454 w 2416733"/>
              <a:gd name="connsiteY1" fmla="*/ 1510542 h 1517583"/>
              <a:gd name="connsiteX2" fmla="*/ 2404442 w 2416733"/>
              <a:gd name="connsiteY2" fmla="*/ 1040919 h 1517583"/>
              <a:gd name="connsiteX3" fmla="*/ 1866572 w 2416733"/>
              <a:gd name="connsiteY3" fmla="*/ 818683 h 1517583"/>
              <a:gd name="connsiteX4" fmla="*/ 2164324 w 2416733"/>
              <a:gd name="connsiteY4" fmla="*/ 775628 h 1517583"/>
              <a:gd name="connsiteX5" fmla="*/ 2067753 w 2416733"/>
              <a:gd name="connsiteY5" fmla="*/ 395289 h 1517583"/>
              <a:gd name="connsiteX6" fmla="*/ 1616885 w 2416733"/>
              <a:gd name="connsiteY6" fmla="*/ 370953 h 1517583"/>
              <a:gd name="connsiteX7" fmla="*/ 1557588 w 2416733"/>
              <a:gd name="connsiteY7" fmla="*/ 878035 h 1517583"/>
              <a:gd name="connsiteX8" fmla="*/ 1215788 w 2416733"/>
              <a:gd name="connsiteY8" fmla="*/ 17428 h 1517583"/>
              <a:gd name="connsiteX9" fmla="*/ 541661 w 2416733"/>
              <a:gd name="connsiteY9" fmla="*/ 364567 h 1517583"/>
              <a:gd name="connsiteX10" fmla="*/ 1048578 w 2416733"/>
              <a:gd name="connsiteY10" fmla="*/ 909639 h 1517583"/>
              <a:gd name="connsiteX11" fmla="*/ 0 w 2416733"/>
              <a:gd name="connsiteY11" fmla="*/ 681039 h 1517583"/>
              <a:gd name="connsiteX12" fmla="*/ 622355 w 2416733"/>
              <a:gd name="connsiteY12" fmla="*/ 1517583 h 1517583"/>
              <a:gd name="connsiteX0" fmla="*/ 695331 w 2489709"/>
              <a:gd name="connsiteY0" fmla="*/ 1517583 h 1517583"/>
              <a:gd name="connsiteX1" fmla="*/ 2053430 w 2489709"/>
              <a:gd name="connsiteY1" fmla="*/ 1510542 h 1517583"/>
              <a:gd name="connsiteX2" fmla="*/ 2477418 w 2489709"/>
              <a:gd name="connsiteY2" fmla="*/ 1040919 h 1517583"/>
              <a:gd name="connsiteX3" fmla="*/ 1939548 w 2489709"/>
              <a:gd name="connsiteY3" fmla="*/ 818683 h 1517583"/>
              <a:gd name="connsiteX4" fmla="*/ 2237300 w 2489709"/>
              <a:gd name="connsiteY4" fmla="*/ 775628 h 1517583"/>
              <a:gd name="connsiteX5" fmla="*/ 2140729 w 2489709"/>
              <a:gd name="connsiteY5" fmla="*/ 395289 h 1517583"/>
              <a:gd name="connsiteX6" fmla="*/ 1689861 w 2489709"/>
              <a:gd name="connsiteY6" fmla="*/ 370953 h 1517583"/>
              <a:gd name="connsiteX7" fmla="*/ 1630564 w 2489709"/>
              <a:gd name="connsiteY7" fmla="*/ 878035 h 1517583"/>
              <a:gd name="connsiteX8" fmla="*/ 1288764 w 2489709"/>
              <a:gd name="connsiteY8" fmla="*/ 17428 h 1517583"/>
              <a:gd name="connsiteX9" fmla="*/ 614637 w 2489709"/>
              <a:gd name="connsiteY9" fmla="*/ 364567 h 1517583"/>
              <a:gd name="connsiteX10" fmla="*/ 1121554 w 2489709"/>
              <a:gd name="connsiteY10" fmla="*/ 909639 h 1517583"/>
              <a:gd name="connsiteX11" fmla="*/ 72976 w 2489709"/>
              <a:gd name="connsiteY11" fmla="*/ 681039 h 1517583"/>
              <a:gd name="connsiteX12" fmla="*/ 695331 w 2489709"/>
              <a:gd name="connsiteY12" fmla="*/ 1517583 h 1517583"/>
              <a:gd name="connsiteX0" fmla="*/ 690276 w 2484654"/>
              <a:gd name="connsiteY0" fmla="*/ 1517583 h 1517676"/>
              <a:gd name="connsiteX1" fmla="*/ 2048375 w 2484654"/>
              <a:gd name="connsiteY1" fmla="*/ 1510542 h 1517676"/>
              <a:gd name="connsiteX2" fmla="*/ 2472363 w 2484654"/>
              <a:gd name="connsiteY2" fmla="*/ 1040919 h 1517676"/>
              <a:gd name="connsiteX3" fmla="*/ 1934493 w 2484654"/>
              <a:gd name="connsiteY3" fmla="*/ 818683 h 1517676"/>
              <a:gd name="connsiteX4" fmla="*/ 2232245 w 2484654"/>
              <a:gd name="connsiteY4" fmla="*/ 775628 h 1517676"/>
              <a:gd name="connsiteX5" fmla="*/ 2135674 w 2484654"/>
              <a:gd name="connsiteY5" fmla="*/ 395289 h 1517676"/>
              <a:gd name="connsiteX6" fmla="*/ 1684806 w 2484654"/>
              <a:gd name="connsiteY6" fmla="*/ 370953 h 1517676"/>
              <a:gd name="connsiteX7" fmla="*/ 1625509 w 2484654"/>
              <a:gd name="connsiteY7" fmla="*/ 878035 h 1517676"/>
              <a:gd name="connsiteX8" fmla="*/ 1283709 w 2484654"/>
              <a:gd name="connsiteY8" fmla="*/ 17428 h 1517676"/>
              <a:gd name="connsiteX9" fmla="*/ 609582 w 2484654"/>
              <a:gd name="connsiteY9" fmla="*/ 364567 h 1517676"/>
              <a:gd name="connsiteX10" fmla="*/ 1116499 w 2484654"/>
              <a:gd name="connsiteY10" fmla="*/ 909639 h 1517676"/>
              <a:gd name="connsiteX11" fmla="*/ 67921 w 2484654"/>
              <a:gd name="connsiteY11" fmla="*/ 681039 h 1517676"/>
              <a:gd name="connsiteX12" fmla="*/ 690276 w 2484654"/>
              <a:gd name="connsiteY12" fmla="*/ 1517583 h 1517676"/>
              <a:gd name="connsiteX0" fmla="*/ 711626 w 2506004"/>
              <a:gd name="connsiteY0" fmla="*/ 1517583 h 1517690"/>
              <a:gd name="connsiteX1" fmla="*/ 2069725 w 2506004"/>
              <a:gd name="connsiteY1" fmla="*/ 1510542 h 1517690"/>
              <a:gd name="connsiteX2" fmla="*/ 2493713 w 2506004"/>
              <a:gd name="connsiteY2" fmla="*/ 1040919 h 1517690"/>
              <a:gd name="connsiteX3" fmla="*/ 1955843 w 2506004"/>
              <a:gd name="connsiteY3" fmla="*/ 818683 h 1517690"/>
              <a:gd name="connsiteX4" fmla="*/ 2253595 w 2506004"/>
              <a:gd name="connsiteY4" fmla="*/ 775628 h 1517690"/>
              <a:gd name="connsiteX5" fmla="*/ 2157024 w 2506004"/>
              <a:gd name="connsiteY5" fmla="*/ 395289 h 1517690"/>
              <a:gd name="connsiteX6" fmla="*/ 1706156 w 2506004"/>
              <a:gd name="connsiteY6" fmla="*/ 370953 h 1517690"/>
              <a:gd name="connsiteX7" fmla="*/ 1646859 w 2506004"/>
              <a:gd name="connsiteY7" fmla="*/ 878035 h 1517690"/>
              <a:gd name="connsiteX8" fmla="*/ 1305059 w 2506004"/>
              <a:gd name="connsiteY8" fmla="*/ 17428 h 1517690"/>
              <a:gd name="connsiteX9" fmla="*/ 630932 w 2506004"/>
              <a:gd name="connsiteY9" fmla="*/ 364567 h 1517690"/>
              <a:gd name="connsiteX10" fmla="*/ 1137849 w 2506004"/>
              <a:gd name="connsiteY10" fmla="*/ 909639 h 1517690"/>
              <a:gd name="connsiteX11" fmla="*/ 65417 w 2506004"/>
              <a:gd name="connsiteY11" fmla="*/ 740674 h 1517690"/>
              <a:gd name="connsiteX12" fmla="*/ 711626 w 2506004"/>
              <a:gd name="connsiteY12" fmla="*/ 1517583 h 1517690"/>
              <a:gd name="connsiteX0" fmla="*/ 677110 w 2471488"/>
              <a:gd name="connsiteY0" fmla="*/ 1517583 h 1517661"/>
              <a:gd name="connsiteX1" fmla="*/ 2035209 w 2471488"/>
              <a:gd name="connsiteY1" fmla="*/ 1510542 h 1517661"/>
              <a:gd name="connsiteX2" fmla="*/ 2459197 w 2471488"/>
              <a:gd name="connsiteY2" fmla="*/ 1040919 h 1517661"/>
              <a:gd name="connsiteX3" fmla="*/ 1921327 w 2471488"/>
              <a:gd name="connsiteY3" fmla="*/ 818683 h 1517661"/>
              <a:gd name="connsiteX4" fmla="*/ 2219079 w 2471488"/>
              <a:gd name="connsiteY4" fmla="*/ 775628 h 1517661"/>
              <a:gd name="connsiteX5" fmla="*/ 2122508 w 2471488"/>
              <a:gd name="connsiteY5" fmla="*/ 395289 h 1517661"/>
              <a:gd name="connsiteX6" fmla="*/ 1671640 w 2471488"/>
              <a:gd name="connsiteY6" fmla="*/ 370953 h 1517661"/>
              <a:gd name="connsiteX7" fmla="*/ 1612343 w 2471488"/>
              <a:gd name="connsiteY7" fmla="*/ 878035 h 1517661"/>
              <a:gd name="connsiteX8" fmla="*/ 1270543 w 2471488"/>
              <a:gd name="connsiteY8" fmla="*/ 17428 h 1517661"/>
              <a:gd name="connsiteX9" fmla="*/ 596416 w 2471488"/>
              <a:gd name="connsiteY9" fmla="*/ 364567 h 1517661"/>
              <a:gd name="connsiteX10" fmla="*/ 1103333 w 2471488"/>
              <a:gd name="connsiteY10" fmla="*/ 909639 h 1517661"/>
              <a:gd name="connsiteX11" fmla="*/ 30901 w 2471488"/>
              <a:gd name="connsiteY11" fmla="*/ 740674 h 1517661"/>
              <a:gd name="connsiteX12" fmla="*/ 677110 w 2471488"/>
              <a:gd name="connsiteY12" fmla="*/ 1517583 h 1517661"/>
              <a:gd name="connsiteX0" fmla="*/ 693833 w 2488211"/>
              <a:gd name="connsiteY0" fmla="*/ 1517583 h 1517698"/>
              <a:gd name="connsiteX1" fmla="*/ 2051932 w 2488211"/>
              <a:gd name="connsiteY1" fmla="*/ 1510542 h 1517698"/>
              <a:gd name="connsiteX2" fmla="*/ 2475920 w 2488211"/>
              <a:gd name="connsiteY2" fmla="*/ 1040919 h 1517698"/>
              <a:gd name="connsiteX3" fmla="*/ 1938050 w 2488211"/>
              <a:gd name="connsiteY3" fmla="*/ 818683 h 1517698"/>
              <a:gd name="connsiteX4" fmla="*/ 2235802 w 2488211"/>
              <a:gd name="connsiteY4" fmla="*/ 775628 h 1517698"/>
              <a:gd name="connsiteX5" fmla="*/ 2139231 w 2488211"/>
              <a:gd name="connsiteY5" fmla="*/ 395289 h 1517698"/>
              <a:gd name="connsiteX6" fmla="*/ 1688363 w 2488211"/>
              <a:gd name="connsiteY6" fmla="*/ 370953 h 1517698"/>
              <a:gd name="connsiteX7" fmla="*/ 1629066 w 2488211"/>
              <a:gd name="connsiteY7" fmla="*/ 878035 h 1517698"/>
              <a:gd name="connsiteX8" fmla="*/ 1287266 w 2488211"/>
              <a:gd name="connsiteY8" fmla="*/ 17428 h 1517698"/>
              <a:gd name="connsiteX9" fmla="*/ 613139 w 2488211"/>
              <a:gd name="connsiteY9" fmla="*/ 364567 h 1517698"/>
              <a:gd name="connsiteX10" fmla="*/ 1120056 w 2488211"/>
              <a:gd name="connsiteY10" fmla="*/ 909639 h 1517698"/>
              <a:gd name="connsiteX11" fmla="*/ 47624 w 2488211"/>
              <a:gd name="connsiteY11" fmla="*/ 740674 h 1517698"/>
              <a:gd name="connsiteX12" fmla="*/ 693833 w 2488211"/>
              <a:gd name="connsiteY12" fmla="*/ 1517583 h 1517698"/>
              <a:gd name="connsiteX0" fmla="*/ 715719 w 2510097"/>
              <a:gd name="connsiteY0" fmla="*/ 1517583 h 1517698"/>
              <a:gd name="connsiteX1" fmla="*/ 2073818 w 2510097"/>
              <a:gd name="connsiteY1" fmla="*/ 1510542 h 1517698"/>
              <a:gd name="connsiteX2" fmla="*/ 2497806 w 2510097"/>
              <a:gd name="connsiteY2" fmla="*/ 1040919 h 1517698"/>
              <a:gd name="connsiteX3" fmla="*/ 1959936 w 2510097"/>
              <a:gd name="connsiteY3" fmla="*/ 818683 h 1517698"/>
              <a:gd name="connsiteX4" fmla="*/ 2257688 w 2510097"/>
              <a:gd name="connsiteY4" fmla="*/ 775628 h 1517698"/>
              <a:gd name="connsiteX5" fmla="*/ 2161117 w 2510097"/>
              <a:gd name="connsiteY5" fmla="*/ 395289 h 1517698"/>
              <a:gd name="connsiteX6" fmla="*/ 1710249 w 2510097"/>
              <a:gd name="connsiteY6" fmla="*/ 370953 h 1517698"/>
              <a:gd name="connsiteX7" fmla="*/ 1650952 w 2510097"/>
              <a:gd name="connsiteY7" fmla="*/ 878035 h 1517698"/>
              <a:gd name="connsiteX8" fmla="*/ 1309152 w 2510097"/>
              <a:gd name="connsiteY8" fmla="*/ 17428 h 1517698"/>
              <a:gd name="connsiteX9" fmla="*/ 635025 w 2510097"/>
              <a:gd name="connsiteY9" fmla="*/ 364567 h 1517698"/>
              <a:gd name="connsiteX10" fmla="*/ 1141942 w 2510097"/>
              <a:gd name="connsiteY10" fmla="*/ 909639 h 1517698"/>
              <a:gd name="connsiteX11" fmla="*/ 45656 w 2510097"/>
              <a:gd name="connsiteY11" fmla="*/ 740674 h 1517698"/>
              <a:gd name="connsiteX12" fmla="*/ 715719 w 2510097"/>
              <a:gd name="connsiteY12" fmla="*/ 1517583 h 1517698"/>
              <a:gd name="connsiteX0" fmla="*/ 693150 w 2487528"/>
              <a:gd name="connsiteY0" fmla="*/ 1517583 h 1517683"/>
              <a:gd name="connsiteX1" fmla="*/ 2051249 w 2487528"/>
              <a:gd name="connsiteY1" fmla="*/ 1510542 h 1517683"/>
              <a:gd name="connsiteX2" fmla="*/ 2475237 w 2487528"/>
              <a:gd name="connsiteY2" fmla="*/ 1040919 h 1517683"/>
              <a:gd name="connsiteX3" fmla="*/ 1937367 w 2487528"/>
              <a:gd name="connsiteY3" fmla="*/ 818683 h 1517683"/>
              <a:gd name="connsiteX4" fmla="*/ 2235119 w 2487528"/>
              <a:gd name="connsiteY4" fmla="*/ 775628 h 1517683"/>
              <a:gd name="connsiteX5" fmla="*/ 2138548 w 2487528"/>
              <a:gd name="connsiteY5" fmla="*/ 395289 h 1517683"/>
              <a:gd name="connsiteX6" fmla="*/ 1687680 w 2487528"/>
              <a:gd name="connsiteY6" fmla="*/ 370953 h 1517683"/>
              <a:gd name="connsiteX7" fmla="*/ 1628383 w 2487528"/>
              <a:gd name="connsiteY7" fmla="*/ 878035 h 1517683"/>
              <a:gd name="connsiteX8" fmla="*/ 1286583 w 2487528"/>
              <a:gd name="connsiteY8" fmla="*/ 17428 h 1517683"/>
              <a:gd name="connsiteX9" fmla="*/ 612456 w 2487528"/>
              <a:gd name="connsiteY9" fmla="*/ 364567 h 1517683"/>
              <a:gd name="connsiteX10" fmla="*/ 1119373 w 2487528"/>
              <a:gd name="connsiteY10" fmla="*/ 909639 h 1517683"/>
              <a:gd name="connsiteX11" fmla="*/ 23087 w 2487528"/>
              <a:gd name="connsiteY11" fmla="*/ 740674 h 1517683"/>
              <a:gd name="connsiteX12" fmla="*/ 693150 w 2487528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26885 w 2491326"/>
              <a:gd name="connsiteY11" fmla="*/ 740674 h 1517683"/>
              <a:gd name="connsiteX12" fmla="*/ 696948 w 2491326"/>
              <a:gd name="connsiteY12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3171 w 2491326"/>
              <a:gd name="connsiteY10" fmla="*/ 909639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07268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  <a:gd name="connsiteX0" fmla="*/ 696948 w 2491326"/>
              <a:gd name="connsiteY0" fmla="*/ 1517583 h 1517683"/>
              <a:gd name="connsiteX1" fmla="*/ 2055047 w 2491326"/>
              <a:gd name="connsiteY1" fmla="*/ 1510542 h 1517683"/>
              <a:gd name="connsiteX2" fmla="*/ 2479035 w 2491326"/>
              <a:gd name="connsiteY2" fmla="*/ 1040919 h 1517683"/>
              <a:gd name="connsiteX3" fmla="*/ 1941165 w 2491326"/>
              <a:gd name="connsiteY3" fmla="*/ 818683 h 1517683"/>
              <a:gd name="connsiteX4" fmla="*/ 2238917 w 2491326"/>
              <a:gd name="connsiteY4" fmla="*/ 775628 h 1517683"/>
              <a:gd name="connsiteX5" fmla="*/ 2142346 w 2491326"/>
              <a:gd name="connsiteY5" fmla="*/ 395289 h 1517683"/>
              <a:gd name="connsiteX6" fmla="*/ 1691478 w 2491326"/>
              <a:gd name="connsiteY6" fmla="*/ 370953 h 1517683"/>
              <a:gd name="connsiteX7" fmla="*/ 1632181 w 2491326"/>
              <a:gd name="connsiteY7" fmla="*/ 878035 h 1517683"/>
              <a:gd name="connsiteX8" fmla="*/ 1290381 w 2491326"/>
              <a:gd name="connsiteY8" fmla="*/ 17428 h 1517683"/>
              <a:gd name="connsiteX9" fmla="*/ 616254 w 2491326"/>
              <a:gd name="connsiteY9" fmla="*/ 364567 h 1517683"/>
              <a:gd name="connsiteX10" fmla="*/ 1127147 w 2491326"/>
              <a:gd name="connsiteY10" fmla="*/ 794345 h 1517683"/>
              <a:gd name="connsiteX11" fmla="*/ 609565 w 2491326"/>
              <a:gd name="connsiteY11" fmla="*/ 367791 h 1517683"/>
              <a:gd name="connsiteX12" fmla="*/ 26885 w 2491326"/>
              <a:gd name="connsiteY12" fmla="*/ 740674 h 1517683"/>
              <a:gd name="connsiteX13" fmla="*/ 696948 w 2491326"/>
              <a:gd name="connsiteY13" fmla="*/ 1517583 h 151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91326" h="1517683">
                <a:moveTo>
                  <a:pt x="696948" y="1517583"/>
                </a:moveTo>
                <a:lnTo>
                  <a:pt x="2055047" y="1510542"/>
                </a:lnTo>
                <a:cubicBezTo>
                  <a:pt x="2429615" y="1503751"/>
                  <a:pt x="2529862" y="1262395"/>
                  <a:pt x="2479035" y="1040919"/>
                </a:cubicBezTo>
                <a:cubicBezTo>
                  <a:pt x="2409740" y="752156"/>
                  <a:pt x="2054193" y="705906"/>
                  <a:pt x="1941165" y="818683"/>
                </a:cubicBezTo>
                <a:cubicBezTo>
                  <a:pt x="2001609" y="758477"/>
                  <a:pt x="2155153" y="753674"/>
                  <a:pt x="2238917" y="775628"/>
                </a:cubicBezTo>
                <a:cubicBezTo>
                  <a:pt x="2283019" y="710348"/>
                  <a:pt x="2245581" y="472540"/>
                  <a:pt x="2142346" y="395289"/>
                </a:cubicBezTo>
                <a:cubicBezTo>
                  <a:pt x="2044729" y="314397"/>
                  <a:pt x="1868195" y="252211"/>
                  <a:pt x="1691478" y="370953"/>
                </a:cubicBezTo>
                <a:cubicBezTo>
                  <a:pt x="1726329" y="510029"/>
                  <a:pt x="1729467" y="707246"/>
                  <a:pt x="1632181" y="878035"/>
                </a:cubicBezTo>
                <a:cubicBezTo>
                  <a:pt x="1782525" y="628164"/>
                  <a:pt x="1779588" y="188015"/>
                  <a:pt x="1290381" y="17428"/>
                </a:cubicBezTo>
                <a:cubicBezTo>
                  <a:pt x="1048053" y="-57138"/>
                  <a:pt x="678873" y="116715"/>
                  <a:pt x="616254" y="364567"/>
                </a:cubicBezTo>
                <a:cubicBezTo>
                  <a:pt x="801129" y="403135"/>
                  <a:pt x="1029735" y="461579"/>
                  <a:pt x="1127147" y="794345"/>
                </a:cubicBezTo>
                <a:cubicBezTo>
                  <a:pt x="1070372" y="588809"/>
                  <a:pt x="907572" y="395952"/>
                  <a:pt x="609565" y="367791"/>
                </a:cubicBezTo>
                <a:cubicBezTo>
                  <a:pt x="363240" y="347581"/>
                  <a:pt x="99786" y="553680"/>
                  <a:pt x="26885" y="740674"/>
                </a:cubicBezTo>
                <a:cubicBezTo>
                  <a:pt x="-86365" y="1122891"/>
                  <a:pt x="162167" y="1524982"/>
                  <a:pt x="696948" y="1517583"/>
                </a:cubicBezTo>
                <a:close/>
              </a:path>
            </a:pathLst>
          </a:custGeom>
          <a:noFill/>
          <a:ln w="508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0" name="Freeform 27">
            <a:extLst>
              <a:ext uri="{FF2B5EF4-FFF2-40B4-BE49-F238E27FC236}">
                <a16:creationId xmlns:a16="http://schemas.microsoft.com/office/drawing/2014/main" id="{766C0E8C-6FB3-44D6-A8F0-3962C8FC9522}"/>
              </a:ext>
            </a:extLst>
          </p:cNvPr>
          <p:cNvSpPr>
            <a:spLocks noChangeAspect="1"/>
          </p:cNvSpPr>
          <p:nvPr/>
        </p:nvSpPr>
        <p:spPr>
          <a:xfrm flipH="1">
            <a:off x="966777" y="4821917"/>
            <a:ext cx="1064065" cy="573300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51" name="Freeform 28">
            <a:extLst>
              <a:ext uri="{FF2B5EF4-FFF2-40B4-BE49-F238E27FC236}">
                <a16:creationId xmlns:a16="http://schemas.microsoft.com/office/drawing/2014/main" id="{B7314573-0403-47E7-887D-89859D7C9EA9}"/>
              </a:ext>
            </a:extLst>
          </p:cNvPr>
          <p:cNvSpPr>
            <a:spLocks noChangeAspect="1"/>
          </p:cNvSpPr>
          <p:nvPr/>
        </p:nvSpPr>
        <p:spPr>
          <a:xfrm flipH="1">
            <a:off x="2318535" y="4613465"/>
            <a:ext cx="1326117" cy="714490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8F054279-4CA0-42CA-AD09-5ECAB8A94ACE}"/>
              </a:ext>
            </a:extLst>
          </p:cNvPr>
          <p:cNvGrpSpPr/>
          <p:nvPr/>
        </p:nvGrpSpPr>
        <p:grpSpPr>
          <a:xfrm rot="20757052">
            <a:off x="1573444" y="3500871"/>
            <a:ext cx="2038882" cy="1136958"/>
            <a:chOff x="0" y="30309"/>
            <a:chExt cx="12191759" cy="679858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D7A0426E-3F97-443E-9ADA-5C6C0B4653C6}"/>
                </a:ext>
              </a:extLst>
            </p:cNvPr>
            <p:cNvSpPr/>
            <p:nvPr/>
          </p:nvSpPr>
          <p:spPr>
            <a:xfrm>
              <a:off x="509082" y="416268"/>
              <a:ext cx="11400201" cy="5888150"/>
            </a:xfrm>
            <a:custGeom>
              <a:avLst/>
              <a:gdLst>
                <a:gd name="connsiteX0" fmla="*/ 0 w 11400201"/>
                <a:gd name="connsiteY0" fmla="*/ 1415106 h 5888150"/>
                <a:gd name="connsiteX1" fmla="*/ 11400201 w 11400201"/>
                <a:gd name="connsiteY1" fmla="*/ 0 h 5888150"/>
                <a:gd name="connsiteX2" fmla="*/ 6343367 w 11400201"/>
                <a:gd name="connsiteY2" fmla="*/ 5165689 h 5888150"/>
                <a:gd name="connsiteX3" fmla="*/ 5264684 w 11400201"/>
                <a:gd name="connsiteY3" fmla="*/ 4413649 h 5888150"/>
                <a:gd name="connsiteX4" fmla="*/ 3226111 w 11400201"/>
                <a:gd name="connsiteY4" fmla="*/ 5888151 h 5888150"/>
                <a:gd name="connsiteX5" fmla="*/ 2642242 w 11400201"/>
                <a:gd name="connsiteY5" fmla="*/ 2493789 h 588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00201" h="5888150">
                  <a:moveTo>
                    <a:pt x="0" y="1415106"/>
                  </a:moveTo>
                  <a:lnTo>
                    <a:pt x="11400201" y="0"/>
                  </a:lnTo>
                  <a:lnTo>
                    <a:pt x="6343367" y="5165689"/>
                  </a:lnTo>
                  <a:lnTo>
                    <a:pt x="5264684" y="4413649"/>
                  </a:lnTo>
                  <a:lnTo>
                    <a:pt x="3226111" y="5888151"/>
                  </a:lnTo>
                  <a:lnTo>
                    <a:pt x="2642242" y="249378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05177C63-97E0-4688-9B20-81EF543696AB}"/>
                </a:ext>
              </a:extLst>
            </p:cNvPr>
            <p:cNvSpPr/>
            <p:nvPr/>
          </p:nvSpPr>
          <p:spPr>
            <a:xfrm>
              <a:off x="0" y="30309"/>
              <a:ext cx="12191759" cy="6798583"/>
            </a:xfrm>
            <a:custGeom>
              <a:avLst/>
              <a:gdLst>
                <a:gd name="connsiteX0" fmla="*/ 12191759 w 12191759"/>
                <a:gd name="connsiteY0" fmla="*/ 0 h 6798583"/>
                <a:gd name="connsiteX1" fmla="*/ 12191759 w 12191759"/>
                <a:gd name="connsiteY1" fmla="*/ 6798584 h 6798583"/>
                <a:gd name="connsiteX2" fmla="*/ 0 w 12191759"/>
                <a:gd name="connsiteY2" fmla="*/ 6798584 h 6798583"/>
                <a:gd name="connsiteX3" fmla="*/ 0 w 12191759"/>
                <a:gd name="connsiteY3" fmla="*/ 0 h 679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1759" h="6798583">
                  <a:moveTo>
                    <a:pt x="12191759" y="0"/>
                  </a:moveTo>
                  <a:lnTo>
                    <a:pt x="12191759" y="6798584"/>
                  </a:lnTo>
                  <a:lnTo>
                    <a:pt x="0" y="6798584"/>
                  </a:lnTo>
                  <a:lnTo>
                    <a:pt x="0" y="0"/>
                  </a:lnTo>
                </a:path>
              </a:pathLst>
            </a:custGeom>
            <a:noFill/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828189E5-7176-45B2-B8F0-3BE4FA3B6C44}"/>
                </a:ext>
              </a:extLst>
            </p:cNvPr>
            <p:cNvSpPr/>
            <p:nvPr/>
          </p:nvSpPr>
          <p:spPr>
            <a:xfrm>
              <a:off x="3151323" y="445927"/>
              <a:ext cx="8678844" cy="5799095"/>
            </a:xfrm>
            <a:custGeom>
              <a:avLst/>
              <a:gdLst>
                <a:gd name="connsiteX0" fmla="*/ 8678844 w 8678844"/>
                <a:gd name="connsiteY0" fmla="*/ 0 h 5799095"/>
                <a:gd name="connsiteX1" fmla="*/ 0 w 8678844"/>
                <a:gd name="connsiteY1" fmla="*/ 2464131 h 5799095"/>
                <a:gd name="connsiteX2" fmla="*/ 583869 w 8678844"/>
                <a:gd name="connsiteY2" fmla="*/ 5799096 h 5799095"/>
                <a:gd name="connsiteX3" fmla="*/ 791718 w 8678844"/>
                <a:gd name="connsiteY3" fmla="*/ 3077659 h 5799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78844" h="5799095">
                  <a:moveTo>
                    <a:pt x="8678844" y="0"/>
                  </a:moveTo>
                  <a:lnTo>
                    <a:pt x="0" y="2464131"/>
                  </a:lnTo>
                  <a:lnTo>
                    <a:pt x="583869" y="5799096"/>
                  </a:lnTo>
                  <a:lnTo>
                    <a:pt x="791718" y="3077659"/>
                  </a:lnTo>
                  <a:close/>
                </a:path>
              </a:pathLst>
            </a:custGeom>
            <a:solidFill>
              <a:schemeClr val="accent1"/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43839156-9E35-4D55-8CCC-C2A3F5D1473B}"/>
                </a:ext>
              </a:extLst>
            </p:cNvPr>
            <p:cNvSpPr/>
            <p:nvPr/>
          </p:nvSpPr>
          <p:spPr>
            <a:xfrm>
              <a:off x="3735192" y="3523585"/>
              <a:ext cx="2038572" cy="2780834"/>
            </a:xfrm>
            <a:custGeom>
              <a:avLst/>
              <a:gdLst>
                <a:gd name="connsiteX0" fmla="*/ 2038573 w 2038572"/>
                <a:gd name="connsiteY0" fmla="*/ 1306332 h 2780834"/>
                <a:gd name="connsiteX1" fmla="*/ 0 w 2038572"/>
                <a:gd name="connsiteY1" fmla="*/ 2780834 h 2780834"/>
                <a:gd name="connsiteX2" fmla="*/ 207849 w 2038572"/>
                <a:gd name="connsiteY2" fmla="*/ 0 h 2780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8572" h="2780834">
                  <a:moveTo>
                    <a:pt x="2038573" y="1306332"/>
                  </a:moveTo>
                  <a:lnTo>
                    <a:pt x="0" y="2780834"/>
                  </a:lnTo>
                  <a:lnTo>
                    <a:pt x="207849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0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537EDE12-A89B-4A47-93C3-A7CF2FAB425E}"/>
              </a:ext>
            </a:extLst>
          </p:cNvPr>
          <p:cNvSpPr txBox="1"/>
          <p:nvPr/>
        </p:nvSpPr>
        <p:spPr>
          <a:xfrm>
            <a:off x="5645681" y="2596015"/>
            <a:ext cx="5917201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Audio, Video</a:t>
            </a:r>
            <a:endParaRPr lang="ko-KR" alt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8DBCD0B-A769-48BF-964E-19FEAB4F7146}"/>
              </a:ext>
            </a:extLst>
          </p:cNvPr>
          <p:cNvSpPr txBox="1"/>
          <p:nvPr/>
        </p:nvSpPr>
        <p:spPr>
          <a:xfrm>
            <a:off x="5635422" y="3157605"/>
            <a:ext cx="5917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hlinkClick r:id="rId2"/>
              </a:rPr>
              <a:t>Spotify</a:t>
            </a:r>
            <a:r>
              <a:rPr lang="en-IN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IN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  <a:hlinkClick r:id="rId3"/>
              </a:rPr>
              <a:t>Loom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9EA1B505-AC6E-421B-A136-4E50AA79D960}"/>
              </a:ext>
            </a:extLst>
          </p:cNvPr>
          <p:cNvGrpSpPr/>
          <p:nvPr/>
        </p:nvGrpSpPr>
        <p:grpSpPr>
          <a:xfrm>
            <a:off x="5635425" y="1596076"/>
            <a:ext cx="5917198" cy="1005656"/>
            <a:chOff x="842118" y="1485392"/>
            <a:chExt cx="6622550" cy="1005656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4B9C14BB-9CD6-4ECA-9ED0-8263DECC9C06}"/>
                </a:ext>
              </a:extLst>
            </p:cNvPr>
            <p:cNvSpPr txBox="1"/>
            <p:nvPr/>
          </p:nvSpPr>
          <p:spPr>
            <a:xfrm>
              <a:off x="842118" y="1967828"/>
              <a:ext cx="66225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Canva, Word Cloud</a:t>
              </a:r>
              <a:endPara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11A65F5B-3C40-4B8B-95A6-FB89BB1EDFC3}"/>
                </a:ext>
              </a:extLst>
            </p:cNvPr>
            <p:cNvSpPr txBox="1"/>
            <p:nvPr/>
          </p:nvSpPr>
          <p:spPr>
            <a:xfrm>
              <a:off x="842118" y="1485392"/>
              <a:ext cx="6622550" cy="584775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defRPr>
              </a:lvl1pPr>
            </a:lstStyle>
            <a:p>
              <a:r>
                <a:rPr lang="en-US" altLang="ko-KR" sz="3200" dirty="0"/>
                <a:t>Text, Image</a:t>
              </a:r>
              <a:endParaRPr lang="ko-KR" altLang="en-US" sz="3200" dirty="0"/>
            </a:p>
          </p:txBody>
        </p:sp>
      </p:grpSp>
      <p:sp>
        <p:nvSpPr>
          <p:cNvPr id="192" name="TextBox 191">
            <a:extLst>
              <a:ext uri="{FF2B5EF4-FFF2-40B4-BE49-F238E27FC236}">
                <a16:creationId xmlns:a16="http://schemas.microsoft.com/office/drawing/2014/main" id="{F4A0F8DB-9EDD-48AC-9689-BA363864432C}"/>
              </a:ext>
            </a:extLst>
          </p:cNvPr>
          <p:cNvSpPr txBox="1"/>
          <p:nvPr/>
        </p:nvSpPr>
        <p:spPr>
          <a:xfrm>
            <a:off x="5645681" y="3753119"/>
            <a:ext cx="5917201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Simulation</a:t>
            </a:r>
            <a:endParaRPr lang="ko-KR" alt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D236B71A-30B2-4A1A-B44F-9F72E31B8EDD}"/>
              </a:ext>
            </a:extLst>
          </p:cNvPr>
          <p:cNvSpPr txBox="1"/>
          <p:nvPr/>
        </p:nvSpPr>
        <p:spPr>
          <a:xfrm>
            <a:off x="5645681" y="4947900"/>
            <a:ext cx="5917201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Applets</a:t>
            </a:r>
            <a:endParaRPr lang="ko-KR" altLang="en-US" sz="32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C11492-0B5F-5535-245A-9EE7A6FA9AB8}"/>
              </a:ext>
            </a:extLst>
          </p:cNvPr>
          <p:cNvSpPr txBox="1"/>
          <p:nvPr/>
        </p:nvSpPr>
        <p:spPr>
          <a:xfrm>
            <a:off x="5645681" y="4381287"/>
            <a:ext cx="590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hlinkClick r:id="rId4"/>
              </a:rPr>
              <a:t>PhET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C686FA-ED18-B316-1093-9C7DD5E0E315}"/>
              </a:ext>
            </a:extLst>
          </p:cNvPr>
          <p:cNvSpPr txBox="1"/>
          <p:nvPr/>
        </p:nvSpPr>
        <p:spPr>
          <a:xfrm>
            <a:off x="5635422" y="5442343"/>
            <a:ext cx="590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hlinkClick r:id="rId5"/>
              </a:rPr>
              <a:t>Java Applets</a:t>
            </a:r>
            <a:r>
              <a:rPr lang="en-IN" sz="2800" dirty="0"/>
              <a:t>, </a:t>
            </a:r>
            <a:r>
              <a:rPr lang="en-IN" sz="2800" dirty="0">
                <a:hlinkClick r:id="rId6"/>
              </a:rPr>
              <a:t>GeoGebra Applets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42313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7B68227-2A18-40FC-832B-8948809936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9401" y="624294"/>
            <a:ext cx="11573197" cy="724247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SOFTWARE TOOLS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7CCE2B7-C086-40F5-85EC-6BBE2FE0B8D0}"/>
              </a:ext>
            </a:extLst>
          </p:cNvPr>
          <p:cNvSpPr txBox="1"/>
          <p:nvPr/>
        </p:nvSpPr>
        <p:spPr>
          <a:xfrm>
            <a:off x="1412529" y="1941825"/>
            <a:ext cx="2386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200" b="1" dirty="0" err="1">
                <a:solidFill>
                  <a:schemeClr val="accent4"/>
                </a:solidFill>
                <a:cs typeface="Arial" pitchFamily="34" charset="0"/>
              </a:rPr>
              <a:t>Algodoo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4BF3BC-C9D9-EE5E-3660-FD78E3F35A03}"/>
              </a:ext>
            </a:extLst>
          </p:cNvPr>
          <p:cNvSpPr txBox="1"/>
          <p:nvPr/>
        </p:nvSpPr>
        <p:spPr>
          <a:xfrm>
            <a:off x="8432267" y="1941825"/>
            <a:ext cx="3352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Lumi Education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951F09-C12A-2040-EECC-BF4808C7617C}"/>
              </a:ext>
            </a:extLst>
          </p:cNvPr>
          <p:cNvSpPr txBox="1"/>
          <p:nvPr/>
        </p:nvSpPr>
        <p:spPr>
          <a:xfrm>
            <a:off x="1382564" y="2535109"/>
            <a:ext cx="2386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GeoGebra</a:t>
            </a:r>
            <a:endParaRPr lang="ko-KR" altLang="en-US" sz="32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99F02D-7ECF-2A9A-D83B-8DB2DF23C691}"/>
              </a:ext>
            </a:extLst>
          </p:cNvPr>
          <p:cNvSpPr txBox="1"/>
          <p:nvPr/>
        </p:nvSpPr>
        <p:spPr>
          <a:xfrm>
            <a:off x="8422942" y="2535109"/>
            <a:ext cx="2386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err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Stellarium</a:t>
            </a:r>
            <a:endParaRPr lang="ko-KR" altLang="en-US" sz="32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20A1C8-819F-9B4C-BA57-0CB9D7BCFAF0}"/>
              </a:ext>
            </a:extLst>
          </p:cNvPr>
          <p:cNvSpPr txBox="1"/>
          <p:nvPr/>
        </p:nvSpPr>
        <p:spPr>
          <a:xfrm>
            <a:off x="149290" y="3281310"/>
            <a:ext cx="3610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200" b="1" dirty="0">
                <a:solidFill>
                  <a:srgbClr val="002060"/>
                </a:solidFill>
                <a:cs typeface="Arial" pitchFamily="34" charset="0"/>
              </a:rPr>
              <a:t>Concept Mapping</a:t>
            </a:r>
            <a:endParaRPr lang="ko-KR" altLang="en-US" sz="32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95229A-4D3E-5BD3-AF8A-C81BE77E11FE}"/>
              </a:ext>
            </a:extLst>
          </p:cNvPr>
          <p:cNvSpPr txBox="1"/>
          <p:nvPr/>
        </p:nvSpPr>
        <p:spPr>
          <a:xfrm>
            <a:off x="8398053" y="3281310"/>
            <a:ext cx="3834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002060"/>
                </a:solidFill>
                <a:cs typeface="Arial" pitchFamily="34" charset="0"/>
              </a:rPr>
              <a:t>Content Authoring</a:t>
            </a:r>
            <a:endParaRPr lang="ko-KR" altLang="en-US" sz="3200" b="1" dirty="0">
              <a:solidFill>
                <a:srgbClr val="002060"/>
              </a:solidFill>
              <a:cs typeface="Arial" pitchFamily="34" charset="0"/>
            </a:endParaRPr>
          </a:p>
        </p:txBody>
      </p:sp>
      <p:pic>
        <p:nvPicPr>
          <p:cNvPr id="1026" name="Picture 2" descr="Free Images : mockup, screen, smartphone, website, blog, word, update,  software, tool, news, information, text, font, gadget, technology,  automotive design, logo, brand, electronic device, photography, vehicle  3999x2666 - Markus Winkler - 1612021 -">
            <a:extLst>
              <a:ext uri="{FF2B5EF4-FFF2-40B4-BE49-F238E27FC236}">
                <a16:creationId xmlns:a16="http://schemas.microsoft.com/office/drawing/2014/main" id="{3861B3CB-965C-CCB9-9F32-055DE44357E3}"/>
              </a:ext>
            </a:extLst>
          </p:cNvPr>
          <p:cNvPicPr>
            <a:picLocks noGrp="1" noChangeAspect="1" noChangeArrowheads="1"/>
          </p:cNvPicPr>
          <p:nvPr>
            <p:ph type="pic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6" b="451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585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8B56C8-2ECC-40CE-8512-1AB853C9BE30}"/>
              </a:ext>
            </a:extLst>
          </p:cNvPr>
          <p:cNvSpPr txBox="1"/>
          <p:nvPr/>
        </p:nvSpPr>
        <p:spPr>
          <a:xfrm>
            <a:off x="8276254" y="2345120"/>
            <a:ext cx="3327356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rgbClr val="00B050"/>
                </a:solidFill>
                <a:latin typeface="Arial Black" panose="020B0A04020102020204" pitchFamily="34" charset="0"/>
                <a:cs typeface="Arial" pitchFamily="34" charset="0"/>
              </a:rPr>
              <a:t>Let’s</a:t>
            </a:r>
          </a:p>
          <a:p>
            <a:pPr algn="ctr"/>
            <a:r>
              <a:rPr lang="en-US" altLang="ko-KR" sz="4000" b="1" dirty="0">
                <a:solidFill>
                  <a:srgbClr val="00B050"/>
                </a:solidFill>
                <a:latin typeface="Arial Black" panose="020B0A04020102020204" pitchFamily="34" charset="0"/>
                <a:cs typeface="Arial" pitchFamily="34" charset="0"/>
              </a:rPr>
              <a:t>Remember</a:t>
            </a:r>
            <a:endParaRPr lang="ko-KR" altLang="en-US" sz="4000" b="1" dirty="0">
              <a:solidFill>
                <a:srgbClr val="00B05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2034B4-B9C9-4482-B977-FE268BC80826}"/>
              </a:ext>
            </a:extLst>
          </p:cNvPr>
          <p:cNvSpPr txBox="1"/>
          <p:nvPr/>
        </p:nvSpPr>
        <p:spPr>
          <a:xfrm>
            <a:off x="625714" y="891894"/>
            <a:ext cx="7613217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Designed and developed by us: individually, collaboratively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631277-DB19-4EEE-87EE-C978747E77B4}"/>
              </a:ext>
            </a:extLst>
          </p:cNvPr>
          <p:cNvSpPr txBox="1"/>
          <p:nvPr/>
        </p:nvSpPr>
        <p:spPr>
          <a:xfrm>
            <a:off x="625714" y="3429000"/>
            <a:ext cx="7613216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Evaluating and Customizing Open Educational Resources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72F608-75E7-4417-853B-0975DE709673}"/>
              </a:ext>
            </a:extLst>
          </p:cNvPr>
          <p:cNvSpPr txBox="1"/>
          <p:nvPr/>
        </p:nvSpPr>
        <p:spPr>
          <a:xfrm>
            <a:off x="625714" y="2160447"/>
            <a:ext cx="7613216" cy="95410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Exploring, and Integrating Open Educational Resources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4E845-5223-468C-AA51-9A5094885FA2}"/>
              </a:ext>
            </a:extLst>
          </p:cNvPr>
          <p:cNvSpPr txBox="1"/>
          <p:nvPr/>
        </p:nvSpPr>
        <p:spPr>
          <a:xfrm>
            <a:off x="625715" y="4697553"/>
            <a:ext cx="7613215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Collaborate and Share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153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8EF26-7AD5-4E7F-95B3-9A57CF80C483}"/>
              </a:ext>
            </a:extLst>
          </p:cNvPr>
          <p:cNvSpPr txBox="1"/>
          <p:nvPr/>
        </p:nvSpPr>
        <p:spPr>
          <a:xfrm>
            <a:off x="2" y="2769507"/>
            <a:ext cx="563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6000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ACFD"/>
      </a:accent1>
      <a:accent2>
        <a:srgbClr val="27ACFD"/>
      </a:accent2>
      <a:accent3>
        <a:srgbClr val="27ACFD"/>
      </a:accent3>
      <a:accent4>
        <a:srgbClr val="27ACFD"/>
      </a:accent4>
      <a:accent5>
        <a:srgbClr val="27ACFD"/>
      </a:accent5>
      <a:accent6>
        <a:srgbClr val="27ACFD"/>
      </a:accent6>
      <a:hlink>
        <a:srgbClr val="000000"/>
      </a:hlink>
      <a:folHlink>
        <a:srgbClr val="000000"/>
      </a:folHlink>
    </a:clrScheme>
    <a:fontScheme name="ALLPPT PONTS">
      <a:majorFont>
        <a:latin typeface="Arial"/>
        <a:ea typeface="Malgun Gothic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ACFD"/>
      </a:accent1>
      <a:accent2>
        <a:srgbClr val="27ACFD"/>
      </a:accent2>
      <a:accent3>
        <a:srgbClr val="27ACFD"/>
      </a:accent3>
      <a:accent4>
        <a:srgbClr val="27ACFD"/>
      </a:accent4>
      <a:accent5>
        <a:srgbClr val="27ACFD"/>
      </a:accent5>
      <a:accent6>
        <a:srgbClr val="27ACFD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7ACFD"/>
      </a:accent1>
      <a:accent2>
        <a:srgbClr val="27ACFD"/>
      </a:accent2>
      <a:accent3>
        <a:srgbClr val="27ACFD"/>
      </a:accent3>
      <a:accent4>
        <a:srgbClr val="27ACFD"/>
      </a:accent4>
      <a:accent5>
        <a:srgbClr val="27ACFD"/>
      </a:accent5>
      <a:accent6>
        <a:srgbClr val="27ACFD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2861</TotalTime>
  <Words>120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Dr Biju K</cp:lastModifiedBy>
  <cp:revision>80</cp:revision>
  <dcterms:created xsi:type="dcterms:W3CDTF">2020-01-20T05:08:25Z</dcterms:created>
  <dcterms:modified xsi:type="dcterms:W3CDTF">2023-09-28T04:24:07Z</dcterms:modified>
</cp:coreProperties>
</file>